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0"/>
  </p:notesMasterIdLst>
  <p:sldIdLst>
    <p:sldId id="287" r:id="rId2"/>
    <p:sldId id="261" r:id="rId3"/>
    <p:sldId id="270" r:id="rId4"/>
    <p:sldId id="271" r:id="rId5"/>
    <p:sldId id="263" r:id="rId6"/>
    <p:sldId id="272" r:id="rId7"/>
    <p:sldId id="273" r:id="rId8"/>
    <p:sldId id="288" r:id="rId9"/>
    <p:sldId id="264" r:id="rId10"/>
    <p:sldId id="258" r:id="rId11"/>
    <p:sldId id="274" r:id="rId12"/>
    <p:sldId id="260" r:id="rId13"/>
    <p:sldId id="275" r:id="rId14"/>
    <p:sldId id="259" r:id="rId15"/>
    <p:sldId id="276" r:id="rId16"/>
    <p:sldId id="277" r:id="rId17"/>
    <p:sldId id="278" r:id="rId18"/>
    <p:sldId id="279" r:id="rId19"/>
    <p:sldId id="265" r:id="rId20"/>
    <p:sldId id="266" r:id="rId21"/>
    <p:sldId id="267" r:id="rId22"/>
    <p:sldId id="280" r:id="rId23"/>
    <p:sldId id="281" r:id="rId24"/>
    <p:sldId id="282" r:id="rId25"/>
    <p:sldId id="283" r:id="rId26"/>
    <p:sldId id="284" r:id="rId27"/>
    <p:sldId id="285" r:id="rId28"/>
    <p:sldId id="286" r:id="rId29"/>
  </p:sldIdLst>
  <p:sldSz cx="12192000" cy="6858000"/>
  <p:notesSz cx="6858000" cy="9144000"/>
  <p:embeddedFontLst>
    <p:embeddedFont>
      <p:font typeface="Calibri" panose="020F0502020204030204" pitchFamily="3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5" roundtripDataSignature="AMtx7mhvwoM9eB9/dioecwqT0tewQNWU8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8D5F50-C917-4462-ACF9-BE74F107541B}" v="95" dt="2023-08-29T03:30:00.987"/>
  </p1510:revLst>
</p1510:revInfo>
</file>

<file path=ppt/tableStyles.xml><?xml version="1.0" encoding="utf-8"?>
<a:tblStyleLst xmlns:a="http://schemas.openxmlformats.org/drawingml/2006/main" def="{25A4D92F-EE95-46B2-AAA7-93A10D061BFF}">
  <a:tblStyle styleId="{25A4D92F-EE95-46B2-AAA7-93A10D061BFF}"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821"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RBEY DANILO" userId="29f64d73-8b12-4c53-a9f3-1c223397a229" providerId="ADAL" clId="{A48D5F50-C917-4462-ACF9-BE74F107541B}"/>
    <pc:docChg chg="undo custSel addSld delSld modSld">
      <pc:chgData name="NORBEY DANILO" userId="29f64d73-8b12-4c53-a9f3-1c223397a229" providerId="ADAL" clId="{A48D5F50-C917-4462-ACF9-BE74F107541B}" dt="2023-02-28T18:58:59.550" v="862" actId="1076"/>
      <pc:docMkLst>
        <pc:docMk/>
      </pc:docMkLst>
      <pc:sldChg chg="del">
        <pc:chgData name="NORBEY DANILO" userId="29f64d73-8b12-4c53-a9f3-1c223397a229" providerId="ADAL" clId="{A48D5F50-C917-4462-ACF9-BE74F107541B}" dt="2023-02-28T16:19:52.138" v="0" actId="47"/>
        <pc:sldMkLst>
          <pc:docMk/>
          <pc:sldMk cId="0" sldId="257"/>
        </pc:sldMkLst>
      </pc:sldChg>
      <pc:sldChg chg="addSp delSp modSp mod">
        <pc:chgData name="NORBEY DANILO" userId="29f64d73-8b12-4c53-a9f3-1c223397a229" providerId="ADAL" clId="{A48D5F50-C917-4462-ACF9-BE74F107541B}" dt="2023-02-28T16:56:49.045" v="372" actId="20577"/>
        <pc:sldMkLst>
          <pc:docMk/>
          <pc:sldMk cId="1374658503" sldId="258"/>
        </pc:sldMkLst>
        <pc:spChg chg="add mod">
          <ac:chgData name="NORBEY DANILO" userId="29f64d73-8b12-4c53-a9f3-1c223397a229" providerId="ADAL" clId="{A48D5F50-C917-4462-ACF9-BE74F107541B}" dt="2023-02-28T16:56:21.463" v="358" actId="20577"/>
          <ac:spMkLst>
            <pc:docMk/>
            <pc:sldMk cId="1374658503" sldId="258"/>
            <ac:spMk id="2" creationId="{65B7660B-5589-F665-FD0E-7ED31A7C5C20}"/>
          </ac:spMkLst>
        </pc:spChg>
        <pc:spChg chg="add mod">
          <ac:chgData name="NORBEY DANILO" userId="29f64d73-8b12-4c53-a9f3-1c223397a229" providerId="ADAL" clId="{A48D5F50-C917-4462-ACF9-BE74F107541B}" dt="2023-02-28T16:56:49.045" v="372" actId="20577"/>
          <ac:spMkLst>
            <pc:docMk/>
            <pc:sldMk cId="1374658503" sldId="258"/>
            <ac:spMk id="3" creationId="{13D03199-3C8A-2BB6-F7D3-787F6AA55C08}"/>
          </ac:spMkLst>
        </pc:spChg>
        <pc:spChg chg="mod">
          <ac:chgData name="NORBEY DANILO" userId="29f64d73-8b12-4c53-a9f3-1c223397a229" providerId="ADAL" clId="{A48D5F50-C917-4462-ACF9-BE74F107541B}" dt="2023-02-28T16:55:22.143" v="342" actId="20577"/>
          <ac:spMkLst>
            <pc:docMk/>
            <pc:sldMk cId="1374658503" sldId="258"/>
            <ac:spMk id="108" creationId="{00000000-0000-0000-0000-000000000000}"/>
          </ac:spMkLst>
        </pc:spChg>
        <pc:picChg chg="del">
          <ac:chgData name="NORBEY DANILO" userId="29f64d73-8b12-4c53-a9f3-1c223397a229" providerId="ADAL" clId="{A48D5F50-C917-4462-ACF9-BE74F107541B}" dt="2023-02-28T16:55:23.964" v="343" actId="478"/>
          <ac:picMkLst>
            <pc:docMk/>
            <pc:sldMk cId="1374658503" sldId="258"/>
            <ac:picMk id="2050" creationId="{ABFEF049-8730-C7DC-A43F-07912D08A275}"/>
          </ac:picMkLst>
        </pc:picChg>
      </pc:sldChg>
      <pc:sldChg chg="addSp delSp modSp mod">
        <pc:chgData name="NORBEY DANILO" userId="29f64d73-8b12-4c53-a9f3-1c223397a229" providerId="ADAL" clId="{A48D5F50-C917-4462-ACF9-BE74F107541B}" dt="2023-02-28T17:33:17.636" v="564" actId="1076"/>
        <pc:sldMkLst>
          <pc:docMk/>
          <pc:sldMk cId="1589185369" sldId="259"/>
        </pc:sldMkLst>
        <pc:spChg chg="del">
          <ac:chgData name="NORBEY DANILO" userId="29f64d73-8b12-4c53-a9f3-1c223397a229" providerId="ADAL" clId="{A48D5F50-C917-4462-ACF9-BE74F107541B}" dt="2023-02-28T17:00:40.305" v="520" actId="478"/>
          <ac:spMkLst>
            <pc:docMk/>
            <pc:sldMk cId="1589185369" sldId="259"/>
            <ac:spMk id="2" creationId="{B8D985A7-606A-6993-365C-A683C6C37E0A}"/>
          </ac:spMkLst>
        </pc:spChg>
        <pc:spChg chg="add mod">
          <ac:chgData name="NORBEY DANILO" userId="29f64d73-8b12-4c53-a9f3-1c223397a229" providerId="ADAL" clId="{A48D5F50-C917-4462-ACF9-BE74F107541B}" dt="2023-02-28T17:33:17.636" v="564" actId="1076"/>
          <ac:spMkLst>
            <pc:docMk/>
            <pc:sldMk cId="1589185369" sldId="259"/>
            <ac:spMk id="5" creationId="{FF9A05CE-1B96-D579-9B56-3E5078AC3130}"/>
          </ac:spMkLst>
        </pc:spChg>
        <pc:spChg chg="mod">
          <ac:chgData name="NORBEY DANILO" userId="29f64d73-8b12-4c53-a9f3-1c223397a229" providerId="ADAL" clId="{A48D5F50-C917-4462-ACF9-BE74F107541B}" dt="2023-02-28T17:00:36.560" v="519" actId="20577"/>
          <ac:spMkLst>
            <pc:docMk/>
            <pc:sldMk cId="1589185369" sldId="259"/>
            <ac:spMk id="108" creationId="{00000000-0000-0000-0000-000000000000}"/>
          </ac:spMkLst>
        </pc:spChg>
        <pc:picChg chg="add mod">
          <ac:chgData name="NORBEY DANILO" userId="29f64d73-8b12-4c53-a9f3-1c223397a229" providerId="ADAL" clId="{A48D5F50-C917-4462-ACF9-BE74F107541B}" dt="2023-02-28T17:00:54.013" v="523" actId="1076"/>
          <ac:picMkLst>
            <pc:docMk/>
            <pc:sldMk cId="1589185369" sldId="259"/>
            <ac:picMk id="4" creationId="{DA425A0F-F6C9-3449-7523-78C2A131DC84}"/>
          </ac:picMkLst>
        </pc:picChg>
      </pc:sldChg>
      <pc:sldChg chg="addSp delSp modSp mod">
        <pc:chgData name="NORBEY DANILO" userId="29f64d73-8b12-4c53-a9f3-1c223397a229" providerId="ADAL" clId="{A48D5F50-C917-4462-ACF9-BE74F107541B}" dt="2023-02-28T17:00:15.872" v="500" actId="20577"/>
        <pc:sldMkLst>
          <pc:docMk/>
          <pc:sldMk cId="4115817981" sldId="260"/>
        </pc:sldMkLst>
        <pc:spChg chg="add mod">
          <ac:chgData name="NORBEY DANILO" userId="29f64d73-8b12-4c53-a9f3-1c223397a229" providerId="ADAL" clId="{A48D5F50-C917-4462-ACF9-BE74F107541B}" dt="2023-02-28T17:00:15.872" v="500" actId="20577"/>
          <ac:spMkLst>
            <pc:docMk/>
            <pc:sldMk cId="4115817981" sldId="260"/>
            <ac:spMk id="2" creationId="{E118D9AE-10E4-1EB2-46C5-0E8A1D479497}"/>
          </ac:spMkLst>
        </pc:spChg>
        <pc:spChg chg="add del mod">
          <ac:chgData name="NORBEY DANILO" userId="29f64d73-8b12-4c53-a9f3-1c223397a229" providerId="ADAL" clId="{A48D5F50-C917-4462-ACF9-BE74F107541B}" dt="2023-02-28T16:59:10.999" v="451" actId="478"/>
          <ac:spMkLst>
            <pc:docMk/>
            <pc:sldMk cId="4115817981" sldId="260"/>
            <ac:spMk id="3" creationId="{0836F298-DA7F-2F94-9069-1580497A63C1}"/>
          </ac:spMkLst>
        </pc:spChg>
        <pc:spChg chg="mod">
          <ac:chgData name="NORBEY DANILO" userId="29f64d73-8b12-4c53-a9f3-1c223397a229" providerId="ADAL" clId="{A48D5F50-C917-4462-ACF9-BE74F107541B}" dt="2023-02-28T16:58:31.881" v="448" actId="20577"/>
          <ac:spMkLst>
            <pc:docMk/>
            <pc:sldMk cId="4115817981" sldId="260"/>
            <ac:spMk id="108" creationId="{00000000-0000-0000-0000-000000000000}"/>
          </ac:spMkLst>
        </pc:spChg>
        <pc:picChg chg="del">
          <ac:chgData name="NORBEY DANILO" userId="29f64d73-8b12-4c53-a9f3-1c223397a229" providerId="ADAL" clId="{A48D5F50-C917-4462-ACF9-BE74F107541B}" dt="2023-02-28T16:58:33.788" v="449" actId="478"/>
          <ac:picMkLst>
            <pc:docMk/>
            <pc:sldMk cId="4115817981" sldId="260"/>
            <ac:picMk id="4098" creationId="{FB803905-7BBA-77FA-889F-9255230219D3}"/>
          </ac:picMkLst>
        </pc:picChg>
      </pc:sldChg>
      <pc:sldChg chg="addSp modSp mod">
        <pc:chgData name="NORBEY DANILO" userId="29f64d73-8b12-4c53-a9f3-1c223397a229" providerId="ADAL" clId="{A48D5F50-C917-4462-ACF9-BE74F107541B}" dt="2023-02-28T16:37:41.897" v="44" actId="1076"/>
        <pc:sldMkLst>
          <pc:docMk/>
          <pc:sldMk cId="3850306174" sldId="261"/>
        </pc:sldMkLst>
        <pc:spChg chg="mod">
          <ac:chgData name="NORBEY DANILO" userId="29f64d73-8b12-4c53-a9f3-1c223397a229" providerId="ADAL" clId="{A48D5F50-C917-4462-ACF9-BE74F107541B}" dt="2023-02-28T16:22:31.739" v="34" actId="20577"/>
          <ac:spMkLst>
            <pc:docMk/>
            <pc:sldMk cId="3850306174" sldId="261"/>
            <ac:spMk id="2" creationId="{B5F4D2C4-C6AB-DC12-8077-EB0C703D753A}"/>
          </ac:spMkLst>
        </pc:spChg>
        <pc:spChg chg="add mod">
          <ac:chgData name="NORBEY DANILO" userId="29f64d73-8b12-4c53-a9f3-1c223397a229" providerId="ADAL" clId="{A48D5F50-C917-4462-ACF9-BE74F107541B}" dt="2023-02-28T16:37:41.897" v="44" actId="1076"/>
          <ac:spMkLst>
            <pc:docMk/>
            <pc:sldMk cId="3850306174" sldId="261"/>
            <ac:spMk id="4" creationId="{AD053E38-206C-0871-443C-CA97243BEEA2}"/>
          </ac:spMkLst>
        </pc:spChg>
        <pc:spChg chg="mod">
          <ac:chgData name="NORBEY DANILO" userId="29f64d73-8b12-4c53-a9f3-1c223397a229" providerId="ADAL" clId="{A48D5F50-C917-4462-ACF9-BE74F107541B}" dt="2023-02-28T16:20:18.064" v="25" actId="20577"/>
          <ac:spMkLst>
            <pc:docMk/>
            <pc:sldMk cId="3850306174" sldId="261"/>
            <ac:spMk id="108" creationId="{00000000-0000-0000-0000-000000000000}"/>
          </ac:spMkLst>
        </pc:spChg>
      </pc:sldChg>
      <pc:sldChg chg="del">
        <pc:chgData name="NORBEY DANILO" userId="29f64d73-8b12-4c53-a9f3-1c223397a229" providerId="ADAL" clId="{A48D5F50-C917-4462-ACF9-BE74F107541B}" dt="2023-02-28T16:19:53.144" v="1" actId="47"/>
        <pc:sldMkLst>
          <pc:docMk/>
          <pc:sldMk cId="2179208051" sldId="262"/>
        </pc:sldMkLst>
      </pc:sldChg>
      <pc:sldChg chg="addSp delSp modSp mod">
        <pc:chgData name="NORBEY DANILO" userId="29f64d73-8b12-4c53-a9f3-1c223397a229" providerId="ADAL" clId="{A48D5F50-C917-4462-ACF9-BE74F107541B}" dt="2023-02-28T16:47:27.239" v="150" actId="20577"/>
        <pc:sldMkLst>
          <pc:docMk/>
          <pc:sldMk cId="2544478692" sldId="263"/>
        </pc:sldMkLst>
        <pc:spChg chg="add mod">
          <ac:chgData name="NORBEY DANILO" userId="29f64d73-8b12-4c53-a9f3-1c223397a229" providerId="ADAL" clId="{A48D5F50-C917-4462-ACF9-BE74F107541B}" dt="2023-02-28T16:47:27.239" v="150" actId="20577"/>
          <ac:spMkLst>
            <pc:docMk/>
            <pc:sldMk cId="2544478692" sldId="263"/>
            <ac:spMk id="4" creationId="{E301AAB6-A860-8F02-BEC1-B7097C6BE11D}"/>
          </ac:spMkLst>
        </pc:spChg>
        <pc:spChg chg="mod">
          <ac:chgData name="NORBEY DANILO" userId="29f64d73-8b12-4c53-a9f3-1c223397a229" providerId="ADAL" clId="{A48D5F50-C917-4462-ACF9-BE74F107541B}" dt="2023-02-28T16:45:18.887" v="113" actId="20577"/>
          <ac:spMkLst>
            <pc:docMk/>
            <pc:sldMk cId="2544478692" sldId="263"/>
            <ac:spMk id="108" creationId="{00000000-0000-0000-0000-000000000000}"/>
          </ac:spMkLst>
        </pc:spChg>
        <pc:picChg chg="del">
          <ac:chgData name="NORBEY DANILO" userId="29f64d73-8b12-4c53-a9f3-1c223397a229" providerId="ADAL" clId="{A48D5F50-C917-4462-ACF9-BE74F107541B}" dt="2023-02-28T16:45:10.334" v="78" actId="478"/>
          <ac:picMkLst>
            <pc:docMk/>
            <pc:sldMk cId="2544478692" sldId="263"/>
            <ac:picMk id="2" creationId="{DF0C1963-3079-FB9F-6E94-64C6A7B13AD8}"/>
          </ac:picMkLst>
        </pc:picChg>
      </pc:sldChg>
      <pc:sldChg chg="addSp delSp modSp mod">
        <pc:chgData name="NORBEY DANILO" userId="29f64d73-8b12-4c53-a9f3-1c223397a229" providerId="ADAL" clId="{A48D5F50-C917-4462-ACF9-BE74F107541B}" dt="2023-02-28T16:53:50.568" v="336" actId="113"/>
        <pc:sldMkLst>
          <pc:docMk/>
          <pc:sldMk cId="1102480664" sldId="264"/>
        </pc:sldMkLst>
        <pc:spChg chg="add mod">
          <ac:chgData name="NORBEY DANILO" userId="29f64d73-8b12-4c53-a9f3-1c223397a229" providerId="ADAL" clId="{A48D5F50-C917-4462-ACF9-BE74F107541B}" dt="2023-02-28T16:53:50.568" v="336" actId="113"/>
          <ac:spMkLst>
            <pc:docMk/>
            <pc:sldMk cId="1102480664" sldId="264"/>
            <ac:spMk id="2" creationId="{BFFEED3E-1BD6-97B9-E17B-9A83F3C42779}"/>
          </ac:spMkLst>
        </pc:spChg>
        <pc:spChg chg="mod">
          <ac:chgData name="NORBEY DANILO" userId="29f64d73-8b12-4c53-a9f3-1c223397a229" providerId="ADAL" clId="{A48D5F50-C917-4462-ACF9-BE74F107541B}" dt="2023-02-28T16:52:12.053" v="275" actId="14100"/>
          <ac:spMkLst>
            <pc:docMk/>
            <pc:sldMk cId="1102480664" sldId="264"/>
            <ac:spMk id="108" creationId="{00000000-0000-0000-0000-000000000000}"/>
          </ac:spMkLst>
        </pc:spChg>
        <pc:picChg chg="del">
          <ac:chgData name="NORBEY DANILO" userId="29f64d73-8b12-4c53-a9f3-1c223397a229" providerId="ADAL" clId="{A48D5F50-C917-4462-ACF9-BE74F107541B}" dt="2023-02-28T16:52:13.033" v="276" actId="478"/>
          <ac:picMkLst>
            <pc:docMk/>
            <pc:sldMk cId="1102480664" sldId="264"/>
            <ac:picMk id="1026" creationId="{2C8B2CFB-B07F-8484-574C-BDFA5ED20858}"/>
          </ac:picMkLst>
        </pc:picChg>
      </pc:sldChg>
      <pc:sldChg chg="addSp delSp modSp mod">
        <pc:chgData name="NORBEY DANILO" userId="29f64d73-8b12-4c53-a9f3-1c223397a229" providerId="ADAL" clId="{A48D5F50-C917-4462-ACF9-BE74F107541B}" dt="2023-02-28T18:03:20.883" v="718" actId="1076"/>
        <pc:sldMkLst>
          <pc:docMk/>
          <pc:sldMk cId="214582106" sldId="265"/>
        </pc:sldMkLst>
        <pc:spChg chg="del mod">
          <ac:chgData name="NORBEY DANILO" userId="29f64d73-8b12-4c53-a9f3-1c223397a229" providerId="ADAL" clId="{A48D5F50-C917-4462-ACF9-BE74F107541B}" dt="2023-02-28T18:02:28.483" v="699" actId="478"/>
          <ac:spMkLst>
            <pc:docMk/>
            <pc:sldMk cId="214582106" sldId="265"/>
            <ac:spMk id="2" creationId="{B8D985A7-606A-6993-365C-A683C6C37E0A}"/>
          </ac:spMkLst>
        </pc:spChg>
        <pc:spChg chg="mod">
          <ac:chgData name="NORBEY DANILO" userId="29f64d73-8b12-4c53-a9f3-1c223397a229" providerId="ADAL" clId="{A48D5F50-C917-4462-ACF9-BE74F107541B}" dt="2023-02-28T18:01:02.272" v="697" actId="20577"/>
          <ac:spMkLst>
            <pc:docMk/>
            <pc:sldMk cId="214582106" sldId="265"/>
            <ac:spMk id="108" creationId="{00000000-0000-0000-0000-000000000000}"/>
          </ac:spMkLst>
        </pc:spChg>
        <pc:picChg chg="add mod">
          <ac:chgData name="NORBEY DANILO" userId="29f64d73-8b12-4c53-a9f3-1c223397a229" providerId="ADAL" clId="{A48D5F50-C917-4462-ACF9-BE74F107541B}" dt="2023-02-28T18:03:20.883" v="718" actId="1076"/>
          <ac:picMkLst>
            <pc:docMk/>
            <pc:sldMk cId="214582106" sldId="265"/>
            <ac:picMk id="1026" creationId="{E04E61BF-F9B9-6389-1C38-8C5F30248263}"/>
          </ac:picMkLst>
        </pc:picChg>
        <pc:picChg chg="add mod">
          <ac:chgData name="NORBEY DANILO" userId="29f64d73-8b12-4c53-a9f3-1c223397a229" providerId="ADAL" clId="{A48D5F50-C917-4462-ACF9-BE74F107541B}" dt="2023-02-28T18:03:16.071" v="716" actId="1076"/>
          <ac:picMkLst>
            <pc:docMk/>
            <pc:sldMk cId="214582106" sldId="265"/>
            <ac:picMk id="1028" creationId="{43E37A07-2F32-952C-D091-BA0A9DEC5217}"/>
          </ac:picMkLst>
        </pc:picChg>
      </pc:sldChg>
      <pc:sldChg chg="addSp modSp mod">
        <pc:chgData name="NORBEY DANILO" userId="29f64d73-8b12-4c53-a9f3-1c223397a229" providerId="ADAL" clId="{A48D5F50-C917-4462-ACF9-BE74F107541B}" dt="2023-02-28T18:32:53.297" v="752" actId="20577"/>
        <pc:sldMkLst>
          <pc:docMk/>
          <pc:sldMk cId="814340456" sldId="266"/>
        </pc:sldMkLst>
        <pc:spChg chg="mod">
          <ac:chgData name="NORBEY DANILO" userId="29f64d73-8b12-4c53-a9f3-1c223397a229" providerId="ADAL" clId="{A48D5F50-C917-4462-ACF9-BE74F107541B}" dt="2023-02-28T18:32:31.200" v="751" actId="1076"/>
          <ac:spMkLst>
            <pc:docMk/>
            <pc:sldMk cId="814340456" sldId="266"/>
            <ac:spMk id="3" creationId="{841251E7-4DE1-9331-EDB3-01890BD835F8}"/>
          </ac:spMkLst>
        </pc:spChg>
        <pc:spChg chg="add mod">
          <ac:chgData name="NORBEY DANILO" userId="29f64d73-8b12-4c53-a9f3-1c223397a229" providerId="ADAL" clId="{A48D5F50-C917-4462-ACF9-BE74F107541B}" dt="2023-02-28T18:28:22.972" v="750" actId="1076"/>
          <ac:spMkLst>
            <pc:docMk/>
            <pc:sldMk cId="814340456" sldId="266"/>
            <ac:spMk id="4" creationId="{932CF660-FB56-99A9-48CA-7D00A4ECB4F8}"/>
          </ac:spMkLst>
        </pc:spChg>
        <pc:spChg chg="add mod">
          <ac:chgData name="NORBEY DANILO" userId="29f64d73-8b12-4c53-a9f3-1c223397a229" providerId="ADAL" clId="{A48D5F50-C917-4462-ACF9-BE74F107541B}" dt="2023-02-28T18:32:53.297" v="752" actId="20577"/>
          <ac:spMkLst>
            <pc:docMk/>
            <pc:sldMk cId="814340456" sldId="266"/>
            <ac:spMk id="6" creationId="{8BD6DFC2-3F72-38F4-DB1E-DB5E42BC93C2}"/>
          </ac:spMkLst>
        </pc:spChg>
        <pc:spChg chg="mod">
          <ac:chgData name="NORBEY DANILO" userId="29f64d73-8b12-4c53-a9f3-1c223397a229" providerId="ADAL" clId="{A48D5F50-C917-4462-ACF9-BE74F107541B}" dt="2023-02-28T18:26:30.409" v="733" actId="20577"/>
          <ac:spMkLst>
            <pc:docMk/>
            <pc:sldMk cId="814340456" sldId="266"/>
            <ac:spMk id="108" creationId="{00000000-0000-0000-0000-000000000000}"/>
          </ac:spMkLst>
        </pc:spChg>
      </pc:sldChg>
      <pc:sldChg chg="addSp delSp modSp mod">
        <pc:chgData name="NORBEY DANILO" userId="29f64d73-8b12-4c53-a9f3-1c223397a229" providerId="ADAL" clId="{A48D5F50-C917-4462-ACF9-BE74F107541B}" dt="2023-02-28T18:39:25.530" v="794" actId="1076"/>
        <pc:sldMkLst>
          <pc:docMk/>
          <pc:sldMk cId="1680938776" sldId="267"/>
        </pc:sldMkLst>
        <pc:spChg chg="mod">
          <ac:chgData name="NORBEY DANILO" userId="29f64d73-8b12-4c53-a9f3-1c223397a229" providerId="ADAL" clId="{A48D5F50-C917-4462-ACF9-BE74F107541B}" dt="2023-02-28T18:34:35.968" v="782" actId="20577"/>
          <ac:spMkLst>
            <pc:docMk/>
            <pc:sldMk cId="1680938776" sldId="267"/>
            <ac:spMk id="108" creationId="{00000000-0000-0000-0000-000000000000}"/>
          </ac:spMkLst>
        </pc:spChg>
        <pc:picChg chg="del">
          <ac:chgData name="NORBEY DANILO" userId="29f64d73-8b12-4c53-a9f3-1c223397a229" providerId="ADAL" clId="{A48D5F50-C917-4462-ACF9-BE74F107541B}" dt="2023-02-28T18:34:38.300" v="783" actId="478"/>
          <ac:picMkLst>
            <pc:docMk/>
            <pc:sldMk cId="1680938776" sldId="267"/>
            <ac:picMk id="2" creationId="{46BBCF5B-0F3C-AA78-3554-AC548BFC7DAA}"/>
          </ac:picMkLst>
        </pc:picChg>
        <pc:picChg chg="add mod">
          <ac:chgData name="NORBEY DANILO" userId="29f64d73-8b12-4c53-a9f3-1c223397a229" providerId="ADAL" clId="{A48D5F50-C917-4462-ACF9-BE74F107541B}" dt="2023-02-28T18:39:19.158" v="790" actId="14100"/>
          <ac:picMkLst>
            <pc:docMk/>
            <pc:sldMk cId="1680938776" sldId="267"/>
            <ac:picMk id="2050" creationId="{B90BBB07-57D6-695B-0A4B-B02552A378DC}"/>
          </ac:picMkLst>
        </pc:picChg>
        <pc:picChg chg="add del mod">
          <ac:chgData name="NORBEY DANILO" userId="29f64d73-8b12-4c53-a9f3-1c223397a229" providerId="ADAL" clId="{A48D5F50-C917-4462-ACF9-BE74F107541B}" dt="2023-02-28T18:39:19.598" v="791"/>
          <ac:picMkLst>
            <pc:docMk/>
            <pc:sldMk cId="1680938776" sldId="267"/>
            <ac:picMk id="2052" creationId="{0F59191A-2DA9-A906-9322-508A27E57CB3}"/>
          </ac:picMkLst>
        </pc:picChg>
        <pc:picChg chg="add mod">
          <ac:chgData name="NORBEY DANILO" userId="29f64d73-8b12-4c53-a9f3-1c223397a229" providerId="ADAL" clId="{A48D5F50-C917-4462-ACF9-BE74F107541B}" dt="2023-02-28T18:39:25.530" v="794" actId="1076"/>
          <ac:picMkLst>
            <pc:docMk/>
            <pc:sldMk cId="1680938776" sldId="267"/>
            <ac:picMk id="2054" creationId="{EC67C1B5-72DA-A95F-8A72-8ED3FF7BF359}"/>
          </ac:picMkLst>
        </pc:picChg>
      </pc:sldChg>
      <pc:sldChg chg="del">
        <pc:chgData name="NORBEY DANILO" userId="29f64d73-8b12-4c53-a9f3-1c223397a229" providerId="ADAL" clId="{A48D5F50-C917-4462-ACF9-BE74F107541B}" dt="2023-02-28T18:45:38.483" v="796" actId="47"/>
        <pc:sldMkLst>
          <pc:docMk/>
          <pc:sldMk cId="2022342126" sldId="268"/>
        </pc:sldMkLst>
      </pc:sldChg>
      <pc:sldChg chg="del">
        <pc:chgData name="NORBEY DANILO" userId="29f64d73-8b12-4c53-a9f3-1c223397a229" providerId="ADAL" clId="{A48D5F50-C917-4462-ACF9-BE74F107541B}" dt="2023-02-28T18:45:39.551" v="797" actId="47"/>
        <pc:sldMkLst>
          <pc:docMk/>
          <pc:sldMk cId="3904430231" sldId="269"/>
        </pc:sldMkLst>
      </pc:sldChg>
      <pc:sldChg chg="addSp delSp modSp add mod">
        <pc:chgData name="NORBEY DANILO" userId="29f64d73-8b12-4c53-a9f3-1c223397a229" providerId="ADAL" clId="{A48D5F50-C917-4462-ACF9-BE74F107541B}" dt="2023-02-28T16:40:09.924" v="65" actId="20577"/>
        <pc:sldMkLst>
          <pc:docMk/>
          <pc:sldMk cId="2419164610" sldId="270"/>
        </pc:sldMkLst>
        <pc:spChg chg="mod">
          <ac:chgData name="NORBEY DANILO" userId="29f64d73-8b12-4c53-a9f3-1c223397a229" providerId="ADAL" clId="{A48D5F50-C917-4462-ACF9-BE74F107541B}" dt="2023-02-28T16:38:52.412" v="50" actId="20577"/>
          <ac:spMkLst>
            <pc:docMk/>
            <pc:sldMk cId="2419164610" sldId="270"/>
            <ac:spMk id="2" creationId="{B5F4D2C4-C6AB-DC12-8077-EB0C703D753A}"/>
          </ac:spMkLst>
        </pc:spChg>
        <pc:spChg chg="del">
          <ac:chgData name="NORBEY DANILO" userId="29f64d73-8b12-4c53-a9f3-1c223397a229" providerId="ADAL" clId="{A48D5F50-C917-4462-ACF9-BE74F107541B}" dt="2023-02-28T16:38:24.879" v="46" actId="478"/>
          <ac:spMkLst>
            <pc:docMk/>
            <pc:sldMk cId="2419164610" sldId="270"/>
            <ac:spMk id="4" creationId="{AD053E38-206C-0871-443C-CA97243BEEA2}"/>
          </ac:spMkLst>
        </pc:spChg>
        <pc:spChg chg="add mod">
          <ac:chgData name="NORBEY DANILO" userId="29f64d73-8b12-4c53-a9f3-1c223397a229" providerId="ADAL" clId="{A48D5F50-C917-4462-ACF9-BE74F107541B}" dt="2023-02-28T16:39:34.525" v="57" actId="20577"/>
          <ac:spMkLst>
            <pc:docMk/>
            <pc:sldMk cId="2419164610" sldId="270"/>
            <ac:spMk id="5" creationId="{FD08DD70-BC90-B961-463B-CDE6E86BDD6B}"/>
          </ac:spMkLst>
        </pc:spChg>
        <pc:spChg chg="add mod">
          <ac:chgData name="NORBEY DANILO" userId="29f64d73-8b12-4c53-a9f3-1c223397a229" providerId="ADAL" clId="{A48D5F50-C917-4462-ACF9-BE74F107541B}" dt="2023-02-28T16:40:09.924" v="65" actId="20577"/>
          <ac:spMkLst>
            <pc:docMk/>
            <pc:sldMk cId="2419164610" sldId="270"/>
            <ac:spMk id="7" creationId="{8FEBB490-66E6-EDB0-BDDD-8479965D15C8}"/>
          </ac:spMkLst>
        </pc:spChg>
      </pc:sldChg>
      <pc:sldChg chg="addSp delSp modSp add mod">
        <pc:chgData name="NORBEY DANILO" userId="29f64d73-8b12-4c53-a9f3-1c223397a229" providerId="ADAL" clId="{A48D5F50-C917-4462-ACF9-BE74F107541B}" dt="2023-02-28T16:44:35.972" v="77" actId="1076"/>
        <pc:sldMkLst>
          <pc:docMk/>
          <pc:sldMk cId="33873282" sldId="271"/>
        </pc:sldMkLst>
        <pc:spChg chg="mod">
          <ac:chgData name="NORBEY DANILO" userId="29f64d73-8b12-4c53-a9f3-1c223397a229" providerId="ADAL" clId="{A48D5F50-C917-4462-ACF9-BE74F107541B}" dt="2023-02-28T16:44:32.393" v="75" actId="1076"/>
          <ac:spMkLst>
            <pc:docMk/>
            <pc:sldMk cId="33873282" sldId="271"/>
            <ac:spMk id="2" creationId="{B5F4D2C4-C6AB-DC12-8077-EB0C703D753A}"/>
          </ac:spMkLst>
        </pc:spChg>
        <pc:spChg chg="del">
          <ac:chgData name="NORBEY DANILO" userId="29f64d73-8b12-4c53-a9f3-1c223397a229" providerId="ADAL" clId="{A48D5F50-C917-4462-ACF9-BE74F107541B}" dt="2023-02-28T16:41:20.445" v="68" actId="478"/>
          <ac:spMkLst>
            <pc:docMk/>
            <pc:sldMk cId="33873282" sldId="271"/>
            <ac:spMk id="5" creationId="{FD08DD70-BC90-B961-463B-CDE6E86BDD6B}"/>
          </ac:spMkLst>
        </pc:spChg>
        <pc:spChg chg="del">
          <ac:chgData name="NORBEY DANILO" userId="29f64d73-8b12-4c53-a9f3-1c223397a229" providerId="ADAL" clId="{A48D5F50-C917-4462-ACF9-BE74F107541B}" dt="2023-02-28T16:41:18.560" v="67" actId="478"/>
          <ac:spMkLst>
            <pc:docMk/>
            <pc:sldMk cId="33873282" sldId="271"/>
            <ac:spMk id="7" creationId="{8FEBB490-66E6-EDB0-BDDD-8479965D15C8}"/>
          </ac:spMkLst>
        </pc:spChg>
        <pc:picChg chg="add mod">
          <ac:chgData name="NORBEY DANILO" userId="29f64d73-8b12-4c53-a9f3-1c223397a229" providerId="ADAL" clId="{A48D5F50-C917-4462-ACF9-BE74F107541B}" dt="2023-02-28T16:44:35.972" v="77" actId="1076"/>
          <ac:picMkLst>
            <pc:docMk/>
            <pc:sldMk cId="33873282" sldId="271"/>
            <ac:picMk id="4" creationId="{96710CB8-E935-ECFC-A335-677F60E281DF}"/>
          </ac:picMkLst>
        </pc:picChg>
      </pc:sldChg>
      <pc:sldChg chg="modSp add mod">
        <pc:chgData name="NORBEY DANILO" userId="29f64d73-8b12-4c53-a9f3-1c223397a229" providerId="ADAL" clId="{A48D5F50-C917-4462-ACF9-BE74F107541B}" dt="2023-02-28T16:49:46.925" v="201" actId="20577"/>
        <pc:sldMkLst>
          <pc:docMk/>
          <pc:sldMk cId="172048122" sldId="272"/>
        </pc:sldMkLst>
        <pc:spChg chg="mod">
          <ac:chgData name="NORBEY DANILO" userId="29f64d73-8b12-4c53-a9f3-1c223397a229" providerId="ADAL" clId="{A48D5F50-C917-4462-ACF9-BE74F107541B}" dt="2023-02-28T16:49:46.925" v="201" actId="20577"/>
          <ac:spMkLst>
            <pc:docMk/>
            <pc:sldMk cId="172048122" sldId="272"/>
            <ac:spMk id="4" creationId="{E301AAB6-A860-8F02-BEC1-B7097C6BE11D}"/>
          </ac:spMkLst>
        </pc:spChg>
      </pc:sldChg>
      <pc:sldChg chg="addSp delSp modSp add mod">
        <pc:chgData name="NORBEY DANILO" userId="29f64d73-8b12-4c53-a9f3-1c223397a229" providerId="ADAL" clId="{A48D5F50-C917-4462-ACF9-BE74F107541B}" dt="2023-02-28T16:51:08.208" v="226" actId="113"/>
        <pc:sldMkLst>
          <pc:docMk/>
          <pc:sldMk cId="3642383749" sldId="273"/>
        </pc:sldMkLst>
        <pc:spChg chg="add del mod">
          <ac:chgData name="NORBEY DANILO" userId="29f64d73-8b12-4c53-a9f3-1c223397a229" providerId="ADAL" clId="{A48D5F50-C917-4462-ACF9-BE74F107541B}" dt="2023-02-28T16:51:08.208" v="226" actId="113"/>
          <ac:spMkLst>
            <pc:docMk/>
            <pc:sldMk cId="3642383749" sldId="273"/>
            <ac:spMk id="4" creationId="{E301AAB6-A860-8F02-BEC1-B7097C6BE11D}"/>
          </ac:spMkLst>
        </pc:spChg>
      </pc:sldChg>
      <pc:sldChg chg="modSp add mod">
        <pc:chgData name="NORBEY DANILO" userId="29f64d73-8b12-4c53-a9f3-1c223397a229" providerId="ADAL" clId="{A48D5F50-C917-4462-ACF9-BE74F107541B}" dt="2023-02-28T16:57:51.445" v="442" actId="20577"/>
        <pc:sldMkLst>
          <pc:docMk/>
          <pc:sldMk cId="778650556" sldId="274"/>
        </pc:sldMkLst>
        <pc:spChg chg="mod">
          <ac:chgData name="NORBEY DANILO" userId="29f64d73-8b12-4c53-a9f3-1c223397a229" providerId="ADAL" clId="{A48D5F50-C917-4462-ACF9-BE74F107541B}" dt="2023-02-28T16:57:51.445" v="442" actId="20577"/>
          <ac:spMkLst>
            <pc:docMk/>
            <pc:sldMk cId="778650556" sldId="274"/>
            <ac:spMk id="3" creationId="{13D03199-3C8A-2BB6-F7D3-787F6AA55C08}"/>
          </ac:spMkLst>
        </pc:spChg>
      </pc:sldChg>
      <pc:sldChg chg="modSp add mod">
        <pc:chgData name="NORBEY DANILO" userId="29f64d73-8b12-4c53-a9f3-1c223397a229" providerId="ADAL" clId="{A48D5F50-C917-4462-ACF9-BE74F107541B}" dt="2023-02-28T17:32:29.705" v="544" actId="20577"/>
        <pc:sldMkLst>
          <pc:docMk/>
          <pc:sldMk cId="2620407068" sldId="275"/>
        </pc:sldMkLst>
        <pc:spChg chg="mod">
          <ac:chgData name="NORBEY DANILO" userId="29f64d73-8b12-4c53-a9f3-1c223397a229" providerId="ADAL" clId="{A48D5F50-C917-4462-ACF9-BE74F107541B}" dt="2023-02-28T17:32:29.705" v="544" actId="20577"/>
          <ac:spMkLst>
            <pc:docMk/>
            <pc:sldMk cId="2620407068" sldId="275"/>
            <ac:spMk id="2" creationId="{E118D9AE-10E4-1EB2-46C5-0E8A1D479497}"/>
          </ac:spMkLst>
        </pc:spChg>
      </pc:sldChg>
      <pc:sldChg chg="modSp add mod">
        <pc:chgData name="NORBEY DANILO" userId="29f64d73-8b12-4c53-a9f3-1c223397a229" providerId="ADAL" clId="{A48D5F50-C917-4462-ACF9-BE74F107541B}" dt="2023-02-28T17:35:10.753" v="584" actId="113"/>
        <pc:sldMkLst>
          <pc:docMk/>
          <pc:sldMk cId="1543532759" sldId="276"/>
        </pc:sldMkLst>
        <pc:spChg chg="mod">
          <ac:chgData name="NORBEY DANILO" userId="29f64d73-8b12-4c53-a9f3-1c223397a229" providerId="ADAL" clId="{A48D5F50-C917-4462-ACF9-BE74F107541B}" dt="2023-02-28T17:35:10.753" v="584" actId="113"/>
          <ac:spMkLst>
            <pc:docMk/>
            <pc:sldMk cId="1543532759" sldId="276"/>
            <ac:spMk id="5" creationId="{FF9A05CE-1B96-D579-9B56-3E5078AC3130}"/>
          </ac:spMkLst>
        </pc:spChg>
      </pc:sldChg>
      <pc:sldChg chg="addSp delSp modSp add mod">
        <pc:chgData name="NORBEY DANILO" userId="29f64d73-8b12-4c53-a9f3-1c223397a229" providerId="ADAL" clId="{A48D5F50-C917-4462-ACF9-BE74F107541B}" dt="2023-02-28T17:38:49.688" v="628" actId="1076"/>
        <pc:sldMkLst>
          <pc:docMk/>
          <pc:sldMk cId="2552906851" sldId="277"/>
        </pc:sldMkLst>
        <pc:spChg chg="mod">
          <ac:chgData name="NORBEY DANILO" userId="29f64d73-8b12-4c53-a9f3-1c223397a229" providerId="ADAL" clId="{A48D5F50-C917-4462-ACF9-BE74F107541B}" dt="2023-02-28T17:38:49.688" v="628" actId="1076"/>
          <ac:spMkLst>
            <pc:docMk/>
            <pc:sldMk cId="2552906851" sldId="277"/>
            <ac:spMk id="5" creationId="{FF9A05CE-1B96-D579-9B56-3E5078AC3130}"/>
          </ac:spMkLst>
        </pc:spChg>
        <pc:picChg chg="add mod">
          <ac:chgData name="NORBEY DANILO" userId="29f64d73-8b12-4c53-a9f3-1c223397a229" providerId="ADAL" clId="{A48D5F50-C917-4462-ACF9-BE74F107541B}" dt="2023-02-28T17:34:46.021" v="583" actId="1076"/>
          <ac:picMkLst>
            <pc:docMk/>
            <pc:sldMk cId="2552906851" sldId="277"/>
            <ac:picMk id="3" creationId="{DE30A2A3-EB59-3201-381B-6B1DE2796EF5}"/>
          </ac:picMkLst>
        </pc:picChg>
        <pc:picChg chg="del">
          <ac:chgData name="NORBEY DANILO" userId="29f64d73-8b12-4c53-a9f3-1c223397a229" providerId="ADAL" clId="{A48D5F50-C917-4462-ACF9-BE74F107541B}" dt="2023-02-28T17:34:42.251" v="581" actId="478"/>
          <ac:picMkLst>
            <pc:docMk/>
            <pc:sldMk cId="2552906851" sldId="277"/>
            <ac:picMk id="4" creationId="{DA425A0F-F6C9-3449-7523-78C2A131DC84}"/>
          </ac:picMkLst>
        </pc:picChg>
      </pc:sldChg>
      <pc:sldChg chg="modSp add mod">
        <pc:chgData name="NORBEY DANILO" userId="29f64d73-8b12-4c53-a9f3-1c223397a229" providerId="ADAL" clId="{A48D5F50-C917-4462-ACF9-BE74F107541B}" dt="2023-02-28T17:50:18.180" v="655" actId="1076"/>
        <pc:sldMkLst>
          <pc:docMk/>
          <pc:sldMk cId="3616243302" sldId="278"/>
        </pc:sldMkLst>
        <pc:spChg chg="mod">
          <ac:chgData name="NORBEY DANILO" userId="29f64d73-8b12-4c53-a9f3-1c223397a229" providerId="ADAL" clId="{A48D5F50-C917-4462-ACF9-BE74F107541B}" dt="2023-02-28T17:50:18.180" v="655" actId="1076"/>
          <ac:spMkLst>
            <pc:docMk/>
            <pc:sldMk cId="3616243302" sldId="278"/>
            <ac:spMk id="5" creationId="{FF9A05CE-1B96-D579-9B56-3E5078AC3130}"/>
          </ac:spMkLst>
        </pc:spChg>
      </pc:sldChg>
      <pc:sldChg chg="modSp add mod">
        <pc:chgData name="NORBEY DANILO" userId="29f64d73-8b12-4c53-a9f3-1c223397a229" providerId="ADAL" clId="{A48D5F50-C917-4462-ACF9-BE74F107541B}" dt="2023-02-28T17:51:35.260" v="678" actId="1076"/>
        <pc:sldMkLst>
          <pc:docMk/>
          <pc:sldMk cId="789409910" sldId="279"/>
        </pc:sldMkLst>
        <pc:spChg chg="mod">
          <ac:chgData name="NORBEY DANILO" userId="29f64d73-8b12-4c53-a9f3-1c223397a229" providerId="ADAL" clId="{A48D5F50-C917-4462-ACF9-BE74F107541B}" dt="2023-02-28T17:51:35.260" v="678" actId="1076"/>
          <ac:spMkLst>
            <pc:docMk/>
            <pc:sldMk cId="789409910" sldId="279"/>
            <ac:spMk id="5" creationId="{FF9A05CE-1B96-D579-9B56-3E5078AC3130}"/>
          </ac:spMkLst>
        </pc:spChg>
      </pc:sldChg>
      <pc:sldChg chg="addSp delSp modSp add">
        <pc:chgData name="NORBEY DANILO" userId="29f64d73-8b12-4c53-a9f3-1c223397a229" providerId="ADAL" clId="{A48D5F50-C917-4462-ACF9-BE74F107541B}" dt="2023-02-28T18:45:58.654" v="804" actId="1076"/>
        <pc:sldMkLst>
          <pc:docMk/>
          <pc:sldMk cId="2405530873" sldId="280"/>
        </pc:sldMkLst>
        <pc:picChg chg="del">
          <ac:chgData name="NORBEY DANILO" userId="29f64d73-8b12-4c53-a9f3-1c223397a229" providerId="ADAL" clId="{A48D5F50-C917-4462-ACF9-BE74F107541B}" dt="2023-02-28T18:45:41.246" v="798" actId="478"/>
          <ac:picMkLst>
            <pc:docMk/>
            <pc:sldMk cId="2405530873" sldId="280"/>
            <ac:picMk id="2050" creationId="{B90BBB07-57D6-695B-0A4B-B02552A378DC}"/>
          </ac:picMkLst>
        </pc:picChg>
        <pc:picChg chg="del">
          <ac:chgData name="NORBEY DANILO" userId="29f64d73-8b12-4c53-a9f3-1c223397a229" providerId="ADAL" clId="{A48D5F50-C917-4462-ACF9-BE74F107541B}" dt="2023-02-28T18:45:41.858" v="799" actId="478"/>
          <ac:picMkLst>
            <pc:docMk/>
            <pc:sldMk cId="2405530873" sldId="280"/>
            <ac:picMk id="2054" creationId="{EC67C1B5-72DA-A95F-8A72-8ED3FF7BF359}"/>
          </ac:picMkLst>
        </pc:picChg>
        <pc:picChg chg="add mod">
          <ac:chgData name="NORBEY DANILO" userId="29f64d73-8b12-4c53-a9f3-1c223397a229" providerId="ADAL" clId="{A48D5F50-C917-4462-ACF9-BE74F107541B}" dt="2023-02-28T18:45:58.654" v="804" actId="1076"/>
          <ac:picMkLst>
            <pc:docMk/>
            <pc:sldMk cId="2405530873" sldId="280"/>
            <ac:picMk id="3074" creationId="{0FF04BF9-7986-4357-3337-8CEEE8AE4546}"/>
          </ac:picMkLst>
        </pc:picChg>
      </pc:sldChg>
      <pc:sldChg chg="addSp delSp modSp add">
        <pc:chgData name="NORBEY DANILO" userId="29f64d73-8b12-4c53-a9f3-1c223397a229" providerId="ADAL" clId="{A48D5F50-C917-4462-ACF9-BE74F107541B}" dt="2023-02-28T18:47:19.855" v="813" actId="1076"/>
        <pc:sldMkLst>
          <pc:docMk/>
          <pc:sldMk cId="3640209874" sldId="281"/>
        </pc:sldMkLst>
        <pc:picChg chg="del">
          <ac:chgData name="NORBEY DANILO" userId="29f64d73-8b12-4c53-a9f3-1c223397a229" providerId="ADAL" clId="{A48D5F50-C917-4462-ACF9-BE74F107541B}" dt="2023-02-28T18:46:54.348" v="806" actId="478"/>
          <ac:picMkLst>
            <pc:docMk/>
            <pc:sldMk cId="3640209874" sldId="281"/>
            <ac:picMk id="3074" creationId="{0FF04BF9-7986-4357-3337-8CEEE8AE4546}"/>
          </ac:picMkLst>
        </pc:picChg>
        <pc:picChg chg="add mod">
          <ac:chgData name="NORBEY DANILO" userId="29f64d73-8b12-4c53-a9f3-1c223397a229" providerId="ADAL" clId="{A48D5F50-C917-4462-ACF9-BE74F107541B}" dt="2023-02-28T18:47:19.855" v="813" actId="1076"/>
          <ac:picMkLst>
            <pc:docMk/>
            <pc:sldMk cId="3640209874" sldId="281"/>
            <ac:picMk id="4098" creationId="{F3B29F03-8D28-A070-5138-29BB86E9E5EE}"/>
          </ac:picMkLst>
        </pc:picChg>
      </pc:sldChg>
      <pc:sldChg chg="addSp delSp modSp add mod">
        <pc:chgData name="NORBEY DANILO" userId="29f64d73-8b12-4c53-a9f3-1c223397a229" providerId="ADAL" clId="{A48D5F50-C917-4462-ACF9-BE74F107541B}" dt="2023-02-28T18:55:26.607" v="827" actId="1076"/>
        <pc:sldMkLst>
          <pc:docMk/>
          <pc:sldMk cId="832910158" sldId="282"/>
        </pc:sldMkLst>
        <pc:picChg chg="add mod">
          <ac:chgData name="NORBEY DANILO" userId="29f64d73-8b12-4c53-a9f3-1c223397a229" providerId="ADAL" clId="{A48D5F50-C917-4462-ACF9-BE74F107541B}" dt="2023-02-28T18:55:26.607" v="827" actId="1076"/>
          <ac:picMkLst>
            <pc:docMk/>
            <pc:sldMk cId="832910158" sldId="282"/>
            <ac:picMk id="3" creationId="{F0FFA94E-77F2-B534-9CA8-02800635D7AB}"/>
          </ac:picMkLst>
        </pc:picChg>
        <pc:picChg chg="del">
          <ac:chgData name="NORBEY DANILO" userId="29f64d73-8b12-4c53-a9f3-1c223397a229" providerId="ADAL" clId="{A48D5F50-C917-4462-ACF9-BE74F107541B}" dt="2023-02-28T18:48:45.077" v="815" actId="478"/>
          <ac:picMkLst>
            <pc:docMk/>
            <pc:sldMk cId="832910158" sldId="282"/>
            <ac:picMk id="4098" creationId="{F3B29F03-8D28-A070-5138-29BB86E9E5EE}"/>
          </ac:picMkLst>
        </pc:picChg>
        <pc:picChg chg="add del mod">
          <ac:chgData name="NORBEY DANILO" userId="29f64d73-8b12-4c53-a9f3-1c223397a229" providerId="ADAL" clId="{A48D5F50-C917-4462-ACF9-BE74F107541B}" dt="2023-02-28T18:48:51.265" v="820" actId="478"/>
          <ac:picMkLst>
            <pc:docMk/>
            <pc:sldMk cId="832910158" sldId="282"/>
            <ac:picMk id="5122" creationId="{2C864D06-43EC-A4A3-CBF1-B4AE58B71361}"/>
          </ac:picMkLst>
        </pc:picChg>
        <pc:picChg chg="add mod">
          <ac:chgData name="NORBEY DANILO" userId="29f64d73-8b12-4c53-a9f3-1c223397a229" providerId="ADAL" clId="{A48D5F50-C917-4462-ACF9-BE74F107541B}" dt="2023-02-28T18:55:21.907" v="824" actId="1076"/>
          <ac:picMkLst>
            <pc:docMk/>
            <pc:sldMk cId="832910158" sldId="282"/>
            <ac:picMk id="5124" creationId="{5F303E42-567F-D1E9-CCAD-46BBF6CFA0EF}"/>
          </ac:picMkLst>
        </pc:picChg>
      </pc:sldChg>
      <pc:sldChg chg="addSp delSp modSp add mod">
        <pc:chgData name="NORBEY DANILO" userId="29f64d73-8b12-4c53-a9f3-1c223397a229" providerId="ADAL" clId="{A48D5F50-C917-4462-ACF9-BE74F107541B}" dt="2023-02-28T18:56:07.250" v="845" actId="313"/>
        <pc:sldMkLst>
          <pc:docMk/>
          <pc:sldMk cId="656760223" sldId="283"/>
        </pc:sldMkLst>
        <pc:spChg chg="add mod">
          <ac:chgData name="NORBEY DANILO" userId="29f64d73-8b12-4c53-a9f3-1c223397a229" providerId="ADAL" clId="{A48D5F50-C917-4462-ACF9-BE74F107541B}" dt="2023-02-28T18:56:07.250" v="845" actId="313"/>
          <ac:spMkLst>
            <pc:docMk/>
            <pc:sldMk cId="656760223" sldId="283"/>
            <ac:spMk id="2" creationId="{68249CA5-0ADB-A34E-32EC-B4E5E920AA86}"/>
          </ac:spMkLst>
        </pc:spChg>
        <pc:spChg chg="mod">
          <ac:chgData name="NORBEY DANILO" userId="29f64d73-8b12-4c53-a9f3-1c223397a229" providerId="ADAL" clId="{A48D5F50-C917-4462-ACF9-BE74F107541B}" dt="2023-02-28T18:55:41.779" v="840" actId="20577"/>
          <ac:spMkLst>
            <pc:docMk/>
            <pc:sldMk cId="656760223" sldId="283"/>
            <ac:spMk id="108" creationId="{00000000-0000-0000-0000-000000000000}"/>
          </ac:spMkLst>
        </pc:spChg>
        <pc:picChg chg="del">
          <ac:chgData name="NORBEY DANILO" userId="29f64d73-8b12-4c53-a9f3-1c223397a229" providerId="ADAL" clId="{A48D5F50-C917-4462-ACF9-BE74F107541B}" dt="2023-02-28T18:55:44.267" v="842" actId="478"/>
          <ac:picMkLst>
            <pc:docMk/>
            <pc:sldMk cId="656760223" sldId="283"/>
            <ac:picMk id="3" creationId="{F0FFA94E-77F2-B534-9CA8-02800635D7AB}"/>
          </ac:picMkLst>
        </pc:picChg>
        <pc:picChg chg="del">
          <ac:chgData name="NORBEY DANILO" userId="29f64d73-8b12-4c53-a9f3-1c223397a229" providerId="ADAL" clId="{A48D5F50-C917-4462-ACF9-BE74F107541B}" dt="2023-02-28T18:55:43.694" v="841" actId="478"/>
          <ac:picMkLst>
            <pc:docMk/>
            <pc:sldMk cId="656760223" sldId="283"/>
            <ac:picMk id="5124" creationId="{5F303E42-567F-D1E9-CCAD-46BBF6CFA0EF}"/>
          </ac:picMkLst>
        </pc:picChg>
      </pc:sldChg>
      <pc:sldChg chg="addSp delSp modSp add mod">
        <pc:chgData name="NORBEY DANILO" userId="29f64d73-8b12-4c53-a9f3-1c223397a229" providerId="ADAL" clId="{A48D5F50-C917-4462-ACF9-BE74F107541B}" dt="2023-02-28T18:57:32.575" v="851" actId="1076"/>
        <pc:sldMkLst>
          <pc:docMk/>
          <pc:sldMk cId="240791371" sldId="284"/>
        </pc:sldMkLst>
        <pc:spChg chg="del">
          <ac:chgData name="NORBEY DANILO" userId="29f64d73-8b12-4c53-a9f3-1c223397a229" providerId="ADAL" clId="{A48D5F50-C917-4462-ACF9-BE74F107541B}" dt="2023-02-28T18:57:09.267" v="847" actId="478"/>
          <ac:spMkLst>
            <pc:docMk/>
            <pc:sldMk cId="240791371" sldId="284"/>
            <ac:spMk id="2" creationId="{68249CA5-0ADB-A34E-32EC-B4E5E920AA86}"/>
          </ac:spMkLst>
        </pc:spChg>
        <pc:picChg chg="add mod">
          <ac:chgData name="NORBEY DANILO" userId="29f64d73-8b12-4c53-a9f3-1c223397a229" providerId="ADAL" clId="{A48D5F50-C917-4462-ACF9-BE74F107541B}" dt="2023-02-28T18:57:32.575" v="851" actId="1076"/>
          <ac:picMkLst>
            <pc:docMk/>
            <pc:sldMk cId="240791371" sldId="284"/>
            <ac:picMk id="6146" creationId="{8E3F2BE3-A6DA-32A8-9305-5730347561F5}"/>
          </ac:picMkLst>
        </pc:picChg>
      </pc:sldChg>
      <pc:sldChg chg="addSp delSp add">
        <pc:chgData name="NORBEY DANILO" userId="29f64d73-8b12-4c53-a9f3-1c223397a229" providerId="ADAL" clId="{A48D5F50-C917-4462-ACF9-BE74F107541B}" dt="2023-02-28T18:58:20.656" v="854"/>
        <pc:sldMkLst>
          <pc:docMk/>
          <pc:sldMk cId="500962760" sldId="285"/>
        </pc:sldMkLst>
        <pc:picChg chg="del">
          <ac:chgData name="NORBEY DANILO" userId="29f64d73-8b12-4c53-a9f3-1c223397a229" providerId="ADAL" clId="{A48D5F50-C917-4462-ACF9-BE74F107541B}" dt="2023-02-28T18:58:18.244" v="853" actId="478"/>
          <ac:picMkLst>
            <pc:docMk/>
            <pc:sldMk cId="500962760" sldId="285"/>
            <ac:picMk id="6146" creationId="{8E3F2BE3-A6DA-32A8-9305-5730347561F5}"/>
          </ac:picMkLst>
        </pc:picChg>
        <pc:picChg chg="add">
          <ac:chgData name="NORBEY DANILO" userId="29f64d73-8b12-4c53-a9f3-1c223397a229" providerId="ADAL" clId="{A48D5F50-C917-4462-ACF9-BE74F107541B}" dt="2023-02-28T18:58:20.656" v="854"/>
          <ac:picMkLst>
            <pc:docMk/>
            <pc:sldMk cId="500962760" sldId="285"/>
            <ac:picMk id="7170" creationId="{AD08862E-D7F0-0958-776F-AFF90164BD4E}"/>
          </ac:picMkLst>
        </pc:picChg>
      </pc:sldChg>
      <pc:sldChg chg="addSp delSp modSp add">
        <pc:chgData name="NORBEY DANILO" userId="29f64d73-8b12-4c53-a9f3-1c223397a229" providerId="ADAL" clId="{A48D5F50-C917-4462-ACF9-BE74F107541B}" dt="2023-02-28T18:58:59.550" v="862" actId="1076"/>
        <pc:sldMkLst>
          <pc:docMk/>
          <pc:sldMk cId="1992165246" sldId="286"/>
        </pc:sldMkLst>
        <pc:picChg chg="del">
          <ac:chgData name="NORBEY DANILO" userId="29f64d73-8b12-4c53-a9f3-1c223397a229" providerId="ADAL" clId="{A48D5F50-C917-4462-ACF9-BE74F107541B}" dt="2023-02-28T18:58:24.195" v="856" actId="478"/>
          <ac:picMkLst>
            <pc:docMk/>
            <pc:sldMk cId="1992165246" sldId="286"/>
            <ac:picMk id="7170" creationId="{AD08862E-D7F0-0958-776F-AFF90164BD4E}"/>
          </ac:picMkLst>
        </pc:picChg>
        <pc:picChg chg="add mod">
          <ac:chgData name="NORBEY DANILO" userId="29f64d73-8b12-4c53-a9f3-1c223397a229" providerId="ADAL" clId="{A48D5F50-C917-4462-ACF9-BE74F107541B}" dt="2023-02-28T18:58:59.550" v="862" actId="1076"/>
          <ac:picMkLst>
            <pc:docMk/>
            <pc:sldMk cId="1992165246" sldId="286"/>
            <ac:picMk id="8194" creationId="{95AB1AE9-DA92-514A-0FE9-A0540CF816D2}"/>
          </ac:picMkLst>
        </pc:picChg>
      </pc:sldChg>
    </pc:docChg>
  </pc:docChgLst>
  <pc:docChgLst>
    <pc:chgData name="NORBEY DANILO MUÑOZ CAÑON" userId="29f64d73-8b12-4c53-a9f3-1c223397a229" providerId="ADAL" clId="{A48D5F50-C917-4462-ACF9-BE74F107541B}"/>
    <pc:docChg chg="custSel addSld delSld modSld">
      <pc:chgData name="NORBEY DANILO MUÑOZ CAÑON" userId="29f64d73-8b12-4c53-a9f3-1c223397a229" providerId="ADAL" clId="{A48D5F50-C917-4462-ACF9-BE74F107541B}" dt="2023-08-29T03:37:27.167" v="192" actId="20577"/>
      <pc:docMkLst>
        <pc:docMk/>
      </pc:docMkLst>
      <pc:sldChg chg="modSp del mod">
        <pc:chgData name="NORBEY DANILO MUÑOZ CAÑON" userId="29f64d73-8b12-4c53-a9f3-1c223397a229" providerId="ADAL" clId="{A48D5F50-C917-4462-ACF9-BE74F107541B}" dt="2023-08-29T03:25:14.964" v="13" actId="47"/>
        <pc:sldMkLst>
          <pc:docMk/>
          <pc:sldMk cId="0" sldId="256"/>
        </pc:sldMkLst>
        <pc:spChg chg="mod">
          <ac:chgData name="NORBEY DANILO MUÑOZ CAÑON" userId="29f64d73-8b12-4c53-a9f3-1c223397a229" providerId="ADAL" clId="{A48D5F50-C917-4462-ACF9-BE74F107541B}" dt="2023-08-24T00:30:11.599" v="7" actId="20577"/>
          <ac:spMkLst>
            <pc:docMk/>
            <pc:sldMk cId="0" sldId="256"/>
            <ac:spMk id="98" creationId="{00000000-0000-0000-0000-000000000000}"/>
          </ac:spMkLst>
        </pc:spChg>
      </pc:sldChg>
      <pc:sldChg chg="setBg">
        <pc:chgData name="NORBEY DANILO MUÑOZ CAÑON" userId="29f64d73-8b12-4c53-a9f3-1c223397a229" providerId="ADAL" clId="{A48D5F50-C917-4462-ACF9-BE74F107541B}" dt="2023-08-29T03:26:58.527" v="38"/>
        <pc:sldMkLst>
          <pc:docMk/>
          <pc:sldMk cId="3850306174" sldId="261"/>
        </pc:sldMkLst>
      </pc:sldChg>
      <pc:sldChg chg="modSp mod">
        <pc:chgData name="NORBEY DANILO MUÑOZ CAÑON" userId="29f64d73-8b12-4c53-a9f3-1c223397a229" providerId="ADAL" clId="{A48D5F50-C917-4462-ACF9-BE74F107541B}" dt="2023-08-29T03:28:32.655" v="42" actId="313"/>
        <pc:sldMkLst>
          <pc:docMk/>
          <pc:sldMk cId="2544478692" sldId="263"/>
        </pc:sldMkLst>
        <pc:spChg chg="mod">
          <ac:chgData name="NORBEY DANILO MUÑOZ CAÑON" userId="29f64d73-8b12-4c53-a9f3-1c223397a229" providerId="ADAL" clId="{A48D5F50-C917-4462-ACF9-BE74F107541B}" dt="2023-08-29T03:28:32.655" v="42" actId="313"/>
          <ac:spMkLst>
            <pc:docMk/>
            <pc:sldMk cId="2544478692" sldId="263"/>
            <ac:spMk id="4" creationId="{E301AAB6-A860-8F02-BEC1-B7097C6BE11D}"/>
          </ac:spMkLst>
        </pc:spChg>
      </pc:sldChg>
      <pc:sldChg chg="addSp modSp mod">
        <pc:chgData name="NORBEY DANILO MUÑOZ CAÑON" userId="29f64d73-8b12-4c53-a9f3-1c223397a229" providerId="ADAL" clId="{A48D5F50-C917-4462-ACF9-BE74F107541B}" dt="2023-08-29T03:36:13.040" v="191" actId="20577"/>
        <pc:sldMkLst>
          <pc:docMk/>
          <pc:sldMk cId="814340456" sldId="266"/>
        </pc:sldMkLst>
        <pc:spChg chg="mod">
          <ac:chgData name="NORBEY DANILO MUÑOZ CAÑON" userId="29f64d73-8b12-4c53-a9f3-1c223397a229" providerId="ADAL" clId="{A48D5F50-C917-4462-ACF9-BE74F107541B}" dt="2023-08-29T03:34:42.685" v="115" actId="20577"/>
          <ac:spMkLst>
            <pc:docMk/>
            <pc:sldMk cId="814340456" sldId="266"/>
            <ac:spMk id="3" creationId="{841251E7-4DE1-9331-EDB3-01890BD835F8}"/>
          </ac:spMkLst>
        </pc:spChg>
        <pc:spChg chg="add mod">
          <ac:chgData name="NORBEY DANILO MUÑOZ CAÑON" userId="29f64d73-8b12-4c53-a9f3-1c223397a229" providerId="ADAL" clId="{A48D5F50-C917-4462-ACF9-BE74F107541B}" dt="2023-08-29T03:36:13.040" v="191" actId="20577"/>
          <ac:spMkLst>
            <pc:docMk/>
            <pc:sldMk cId="814340456" sldId="266"/>
            <ac:spMk id="5" creationId="{48BD3D45-C002-23AF-569B-133ED0D03EE9}"/>
          </ac:spMkLst>
        </pc:spChg>
      </pc:sldChg>
      <pc:sldChg chg="modSp mod">
        <pc:chgData name="NORBEY DANILO MUÑOZ CAÑON" userId="29f64d73-8b12-4c53-a9f3-1c223397a229" providerId="ADAL" clId="{A48D5F50-C917-4462-ACF9-BE74F107541B}" dt="2023-08-29T03:26:40.517" v="37" actId="313"/>
        <pc:sldMkLst>
          <pc:docMk/>
          <pc:sldMk cId="2419164610" sldId="270"/>
        </pc:sldMkLst>
        <pc:spChg chg="mod">
          <ac:chgData name="NORBEY DANILO MUÑOZ CAÑON" userId="29f64d73-8b12-4c53-a9f3-1c223397a229" providerId="ADAL" clId="{A48D5F50-C917-4462-ACF9-BE74F107541B}" dt="2023-08-29T03:26:40.517" v="37" actId="313"/>
          <ac:spMkLst>
            <pc:docMk/>
            <pc:sldMk cId="2419164610" sldId="270"/>
            <ac:spMk id="5" creationId="{FD08DD70-BC90-B961-463B-CDE6E86BDD6B}"/>
          </ac:spMkLst>
        </pc:spChg>
      </pc:sldChg>
      <pc:sldChg chg="modSp mod">
        <pc:chgData name="NORBEY DANILO MUÑOZ CAÑON" userId="29f64d73-8b12-4c53-a9f3-1c223397a229" providerId="ADAL" clId="{A48D5F50-C917-4462-ACF9-BE74F107541B}" dt="2023-08-29T03:27:30.535" v="40" actId="1076"/>
        <pc:sldMkLst>
          <pc:docMk/>
          <pc:sldMk cId="33873282" sldId="271"/>
        </pc:sldMkLst>
        <pc:spChg chg="mod">
          <ac:chgData name="NORBEY DANILO MUÑOZ CAÑON" userId="29f64d73-8b12-4c53-a9f3-1c223397a229" providerId="ADAL" clId="{A48D5F50-C917-4462-ACF9-BE74F107541B}" dt="2023-08-29T03:27:30.535" v="40" actId="1076"/>
          <ac:spMkLst>
            <pc:docMk/>
            <pc:sldMk cId="33873282" sldId="271"/>
            <ac:spMk id="2" creationId="{B5F4D2C4-C6AB-DC12-8077-EB0C703D753A}"/>
          </ac:spMkLst>
        </pc:spChg>
      </pc:sldChg>
      <pc:sldChg chg="modSp mod">
        <pc:chgData name="NORBEY DANILO MUÑOZ CAÑON" userId="29f64d73-8b12-4c53-a9f3-1c223397a229" providerId="ADAL" clId="{A48D5F50-C917-4462-ACF9-BE74F107541B}" dt="2023-08-29T03:37:27.167" v="192" actId="20577"/>
        <pc:sldMkLst>
          <pc:docMk/>
          <pc:sldMk cId="656760223" sldId="283"/>
        </pc:sldMkLst>
        <pc:spChg chg="mod">
          <ac:chgData name="NORBEY DANILO MUÑOZ CAÑON" userId="29f64d73-8b12-4c53-a9f3-1c223397a229" providerId="ADAL" clId="{A48D5F50-C917-4462-ACF9-BE74F107541B}" dt="2023-08-29T03:37:27.167" v="192" actId="20577"/>
          <ac:spMkLst>
            <pc:docMk/>
            <pc:sldMk cId="656760223" sldId="283"/>
            <ac:spMk id="2" creationId="{68249CA5-0ADB-A34E-32EC-B4E5E920AA86}"/>
          </ac:spMkLst>
        </pc:spChg>
      </pc:sldChg>
      <pc:sldChg chg="modSp add mod setBg">
        <pc:chgData name="NORBEY DANILO MUÑOZ CAÑON" userId="29f64d73-8b12-4c53-a9f3-1c223397a229" providerId="ADAL" clId="{A48D5F50-C917-4462-ACF9-BE74F107541B}" dt="2023-08-29T03:27:15.942" v="39"/>
        <pc:sldMkLst>
          <pc:docMk/>
          <pc:sldMk cId="0" sldId="287"/>
        </pc:sldMkLst>
        <pc:spChg chg="mod">
          <ac:chgData name="NORBEY DANILO MUÑOZ CAÑON" userId="29f64d73-8b12-4c53-a9f3-1c223397a229" providerId="ADAL" clId="{A48D5F50-C917-4462-ACF9-BE74F107541B}" dt="2023-08-29T03:26:22.941" v="36" actId="20577"/>
          <ac:spMkLst>
            <pc:docMk/>
            <pc:sldMk cId="0" sldId="287"/>
            <ac:spMk id="98" creationId="{00000000-0000-0000-0000-000000000000}"/>
          </ac:spMkLst>
        </pc:spChg>
      </pc:sldChg>
      <pc:sldChg chg="addSp modSp add mod">
        <pc:chgData name="NORBEY DANILO MUÑOZ CAÑON" userId="29f64d73-8b12-4c53-a9f3-1c223397a229" providerId="ADAL" clId="{A48D5F50-C917-4462-ACF9-BE74F107541B}" dt="2023-08-29T03:30:34.734" v="110" actId="1076"/>
        <pc:sldMkLst>
          <pc:docMk/>
          <pc:sldMk cId="4209912609" sldId="288"/>
        </pc:sldMkLst>
        <pc:spChg chg="mod">
          <ac:chgData name="NORBEY DANILO MUÑOZ CAÑON" userId="29f64d73-8b12-4c53-a9f3-1c223397a229" providerId="ADAL" clId="{A48D5F50-C917-4462-ACF9-BE74F107541B}" dt="2023-08-29T03:30:00.983" v="101" actId="20577"/>
          <ac:spMkLst>
            <pc:docMk/>
            <pc:sldMk cId="4209912609" sldId="288"/>
            <ac:spMk id="4" creationId="{E301AAB6-A860-8F02-BEC1-B7097C6BE11D}"/>
          </ac:spMkLst>
        </pc:spChg>
        <pc:spChg chg="mod">
          <ac:chgData name="NORBEY DANILO MUÑOZ CAÑON" userId="29f64d73-8b12-4c53-a9f3-1c223397a229" providerId="ADAL" clId="{A48D5F50-C917-4462-ACF9-BE74F107541B}" dt="2023-08-29T03:29:21.175" v="98" actId="14100"/>
          <ac:spMkLst>
            <pc:docMk/>
            <pc:sldMk cId="4209912609" sldId="288"/>
            <ac:spMk id="108" creationId="{00000000-0000-0000-0000-000000000000}"/>
          </ac:spMkLst>
        </pc:spChg>
        <pc:picChg chg="add mod modCrop">
          <ac:chgData name="NORBEY DANILO MUÑOZ CAÑON" userId="29f64d73-8b12-4c53-a9f3-1c223397a229" providerId="ADAL" clId="{A48D5F50-C917-4462-ACF9-BE74F107541B}" dt="2023-08-29T03:30:34.734" v="110" actId="1076"/>
          <ac:picMkLst>
            <pc:docMk/>
            <pc:sldMk cId="4209912609" sldId="288"/>
            <ac:picMk id="3" creationId="{724AB67E-5194-8D1B-91B3-2F0B99E551F7}"/>
          </ac:picMkLst>
        </pc:picChg>
      </pc:sldChg>
    </pc:docChg>
  </pc:docChgLst>
  <pc:docChgLst>
    <pc:chgData name="NORBEY DANILO" userId="29f64d73-8b12-4c53-a9f3-1c223397a229" providerId="ADAL" clId="{57AABCDC-F7D7-4BFD-B6E8-2F83DF00E239}"/>
    <pc:docChg chg="undo custSel addSld modSld sldOrd">
      <pc:chgData name="NORBEY DANILO" userId="29f64d73-8b12-4c53-a9f3-1c223397a229" providerId="ADAL" clId="{57AABCDC-F7D7-4BFD-B6E8-2F83DF00E239}" dt="2023-02-28T04:01:11.541" v="325" actId="1076"/>
      <pc:docMkLst>
        <pc:docMk/>
      </pc:docMkLst>
      <pc:sldChg chg="addSp delSp modSp mod">
        <pc:chgData name="NORBEY DANILO" userId="29f64d73-8b12-4c53-a9f3-1c223397a229" providerId="ADAL" clId="{57AABCDC-F7D7-4BFD-B6E8-2F83DF00E239}" dt="2023-02-27T18:09:44.397" v="240" actId="1076"/>
        <pc:sldMkLst>
          <pc:docMk/>
          <pc:sldMk cId="1589185369" sldId="259"/>
        </pc:sldMkLst>
        <pc:spChg chg="add mod">
          <ac:chgData name="NORBEY DANILO" userId="29f64d73-8b12-4c53-a9f3-1c223397a229" providerId="ADAL" clId="{57AABCDC-F7D7-4BFD-B6E8-2F83DF00E239}" dt="2023-02-27T18:09:44.397" v="240" actId="1076"/>
          <ac:spMkLst>
            <pc:docMk/>
            <pc:sldMk cId="1589185369" sldId="259"/>
            <ac:spMk id="2" creationId="{B8D985A7-606A-6993-365C-A683C6C37E0A}"/>
          </ac:spMkLst>
        </pc:spChg>
        <pc:spChg chg="mod">
          <ac:chgData name="NORBEY DANILO" userId="29f64d73-8b12-4c53-a9f3-1c223397a229" providerId="ADAL" clId="{57AABCDC-F7D7-4BFD-B6E8-2F83DF00E239}" dt="2023-02-27T18:06:51.851" v="89" actId="20577"/>
          <ac:spMkLst>
            <pc:docMk/>
            <pc:sldMk cId="1589185369" sldId="259"/>
            <ac:spMk id="108" creationId="{00000000-0000-0000-0000-000000000000}"/>
          </ac:spMkLst>
        </pc:spChg>
        <pc:picChg chg="add del">
          <ac:chgData name="NORBEY DANILO" userId="29f64d73-8b12-4c53-a9f3-1c223397a229" providerId="ADAL" clId="{57AABCDC-F7D7-4BFD-B6E8-2F83DF00E239}" dt="2023-02-27T18:07:55.613" v="96"/>
          <ac:picMkLst>
            <pc:docMk/>
            <pc:sldMk cId="1589185369" sldId="259"/>
            <ac:picMk id="3" creationId="{4EB3AF68-1763-8643-E389-B24D48E9BD5E}"/>
          </ac:picMkLst>
        </pc:picChg>
        <pc:picChg chg="del">
          <ac:chgData name="NORBEY DANILO" userId="29f64d73-8b12-4c53-a9f3-1c223397a229" providerId="ADAL" clId="{57AABCDC-F7D7-4BFD-B6E8-2F83DF00E239}" dt="2023-02-27T17:59:15.365" v="85" actId="21"/>
          <ac:picMkLst>
            <pc:docMk/>
            <pc:sldMk cId="1589185369" sldId="259"/>
            <ac:picMk id="3074" creationId="{78E42AA3-A3C6-EA63-F2A5-D14502C8882A}"/>
          </ac:picMkLst>
        </pc:picChg>
      </pc:sldChg>
      <pc:sldChg chg="ord">
        <pc:chgData name="NORBEY DANILO" userId="29f64d73-8b12-4c53-a9f3-1c223397a229" providerId="ADAL" clId="{57AABCDC-F7D7-4BFD-B6E8-2F83DF00E239}" dt="2023-02-27T18:06:37.509" v="88"/>
        <pc:sldMkLst>
          <pc:docMk/>
          <pc:sldMk cId="4115817981" sldId="260"/>
        </pc:sldMkLst>
      </pc:sldChg>
      <pc:sldChg chg="addSp delSp modSp mod">
        <pc:chgData name="NORBEY DANILO" userId="29f64d73-8b12-4c53-a9f3-1c223397a229" providerId="ADAL" clId="{57AABCDC-F7D7-4BFD-B6E8-2F83DF00E239}" dt="2023-02-27T17:58:40.929" v="84" actId="14100"/>
        <pc:sldMkLst>
          <pc:docMk/>
          <pc:sldMk cId="3850306174" sldId="261"/>
        </pc:sldMkLst>
        <pc:spChg chg="add mod">
          <ac:chgData name="NORBEY DANILO" userId="29f64d73-8b12-4c53-a9f3-1c223397a229" providerId="ADAL" clId="{57AABCDC-F7D7-4BFD-B6E8-2F83DF00E239}" dt="2023-02-27T17:52:34.493" v="55" actId="1076"/>
          <ac:spMkLst>
            <pc:docMk/>
            <pc:sldMk cId="3850306174" sldId="261"/>
            <ac:spMk id="2" creationId="{B5F4D2C4-C6AB-DC12-8077-EB0C703D753A}"/>
          </ac:spMkLst>
        </pc:spChg>
        <pc:spChg chg="mod">
          <ac:chgData name="NORBEY DANILO" userId="29f64d73-8b12-4c53-a9f3-1c223397a229" providerId="ADAL" clId="{57AABCDC-F7D7-4BFD-B6E8-2F83DF00E239}" dt="2023-02-27T17:58:40.929" v="84" actId="14100"/>
          <ac:spMkLst>
            <pc:docMk/>
            <pc:sldMk cId="3850306174" sldId="261"/>
            <ac:spMk id="108" creationId="{00000000-0000-0000-0000-000000000000}"/>
          </ac:spMkLst>
        </pc:spChg>
        <pc:picChg chg="del">
          <ac:chgData name="NORBEY DANILO" userId="29f64d73-8b12-4c53-a9f3-1c223397a229" providerId="ADAL" clId="{57AABCDC-F7D7-4BFD-B6E8-2F83DF00E239}" dt="2023-02-27T17:51:14.462" v="1" actId="478"/>
          <ac:picMkLst>
            <pc:docMk/>
            <pc:sldMk cId="3850306174" sldId="261"/>
            <ac:picMk id="1026" creationId="{2C8B2CFB-B07F-8484-574C-BDFA5ED20858}"/>
          </ac:picMkLst>
        </pc:picChg>
      </pc:sldChg>
      <pc:sldChg chg="addSp delSp modSp add">
        <pc:chgData name="NORBEY DANILO" userId="29f64d73-8b12-4c53-a9f3-1c223397a229" providerId="ADAL" clId="{57AABCDC-F7D7-4BFD-B6E8-2F83DF00E239}" dt="2023-02-27T17:59:18.307" v="86"/>
        <pc:sldMkLst>
          <pc:docMk/>
          <pc:sldMk cId="2544478692" sldId="263"/>
        </pc:sldMkLst>
        <pc:picChg chg="add mod">
          <ac:chgData name="NORBEY DANILO" userId="29f64d73-8b12-4c53-a9f3-1c223397a229" providerId="ADAL" clId="{57AABCDC-F7D7-4BFD-B6E8-2F83DF00E239}" dt="2023-02-27T17:59:18.307" v="86"/>
          <ac:picMkLst>
            <pc:docMk/>
            <pc:sldMk cId="2544478692" sldId="263"/>
            <ac:picMk id="2" creationId="{DF0C1963-3079-FB9F-6E94-64C6A7B13AD8}"/>
          </ac:picMkLst>
        </pc:picChg>
        <pc:picChg chg="del">
          <ac:chgData name="NORBEY DANILO" userId="29f64d73-8b12-4c53-a9f3-1c223397a229" providerId="ADAL" clId="{57AABCDC-F7D7-4BFD-B6E8-2F83DF00E239}" dt="2023-02-27T17:53:17.817" v="57" actId="478"/>
          <ac:picMkLst>
            <pc:docMk/>
            <pc:sldMk cId="2544478692" sldId="263"/>
            <ac:picMk id="1026" creationId="{2C8B2CFB-B07F-8484-574C-BDFA5ED20858}"/>
          </ac:picMkLst>
        </pc:picChg>
      </pc:sldChg>
      <pc:sldChg chg="add">
        <pc:chgData name="NORBEY DANILO" userId="29f64d73-8b12-4c53-a9f3-1c223397a229" providerId="ADAL" clId="{57AABCDC-F7D7-4BFD-B6E8-2F83DF00E239}" dt="2023-02-27T17:53:14.008" v="56" actId="2890"/>
        <pc:sldMkLst>
          <pc:docMk/>
          <pc:sldMk cId="1102480664" sldId="264"/>
        </pc:sldMkLst>
      </pc:sldChg>
      <pc:sldChg chg="modSp add mod">
        <pc:chgData name="NORBEY DANILO" userId="29f64d73-8b12-4c53-a9f3-1c223397a229" providerId="ADAL" clId="{57AABCDC-F7D7-4BFD-B6E8-2F83DF00E239}" dt="2023-02-27T18:12:34.705" v="276" actId="1076"/>
        <pc:sldMkLst>
          <pc:docMk/>
          <pc:sldMk cId="214582106" sldId="265"/>
        </pc:sldMkLst>
        <pc:spChg chg="mod">
          <ac:chgData name="NORBEY DANILO" userId="29f64d73-8b12-4c53-a9f3-1c223397a229" providerId="ADAL" clId="{57AABCDC-F7D7-4BFD-B6E8-2F83DF00E239}" dt="2023-02-27T18:12:34.705" v="276" actId="1076"/>
          <ac:spMkLst>
            <pc:docMk/>
            <pc:sldMk cId="214582106" sldId="265"/>
            <ac:spMk id="2" creationId="{B8D985A7-606A-6993-365C-A683C6C37E0A}"/>
          </ac:spMkLst>
        </pc:spChg>
        <pc:spChg chg="mod">
          <ac:chgData name="NORBEY DANILO" userId="29f64d73-8b12-4c53-a9f3-1c223397a229" providerId="ADAL" clId="{57AABCDC-F7D7-4BFD-B6E8-2F83DF00E239}" dt="2023-02-27T18:11:18.623" v="246" actId="20577"/>
          <ac:spMkLst>
            <pc:docMk/>
            <pc:sldMk cId="214582106" sldId="265"/>
            <ac:spMk id="108" creationId="{00000000-0000-0000-0000-000000000000}"/>
          </ac:spMkLst>
        </pc:spChg>
      </pc:sldChg>
      <pc:sldChg chg="addSp delSp modSp add mod">
        <pc:chgData name="NORBEY DANILO" userId="29f64d73-8b12-4c53-a9f3-1c223397a229" providerId="ADAL" clId="{57AABCDC-F7D7-4BFD-B6E8-2F83DF00E239}" dt="2023-02-27T18:14:03.665" v="301" actId="1076"/>
        <pc:sldMkLst>
          <pc:docMk/>
          <pc:sldMk cId="814340456" sldId="266"/>
        </pc:sldMkLst>
        <pc:spChg chg="del">
          <ac:chgData name="NORBEY DANILO" userId="29f64d73-8b12-4c53-a9f3-1c223397a229" providerId="ADAL" clId="{57AABCDC-F7D7-4BFD-B6E8-2F83DF00E239}" dt="2023-02-27T18:12:58.537" v="282" actId="478"/>
          <ac:spMkLst>
            <pc:docMk/>
            <pc:sldMk cId="814340456" sldId="266"/>
            <ac:spMk id="2" creationId="{B8D985A7-606A-6993-365C-A683C6C37E0A}"/>
          </ac:spMkLst>
        </pc:spChg>
        <pc:spChg chg="add mod">
          <ac:chgData name="NORBEY DANILO" userId="29f64d73-8b12-4c53-a9f3-1c223397a229" providerId="ADAL" clId="{57AABCDC-F7D7-4BFD-B6E8-2F83DF00E239}" dt="2023-02-27T18:14:03.665" v="301" actId="1076"/>
          <ac:spMkLst>
            <pc:docMk/>
            <pc:sldMk cId="814340456" sldId="266"/>
            <ac:spMk id="3" creationId="{841251E7-4DE1-9331-EDB3-01890BD835F8}"/>
          </ac:spMkLst>
        </pc:spChg>
        <pc:spChg chg="mod">
          <ac:chgData name="NORBEY DANILO" userId="29f64d73-8b12-4c53-a9f3-1c223397a229" providerId="ADAL" clId="{57AABCDC-F7D7-4BFD-B6E8-2F83DF00E239}" dt="2023-02-27T18:13:12.950" v="292" actId="20577"/>
          <ac:spMkLst>
            <pc:docMk/>
            <pc:sldMk cId="814340456" sldId="266"/>
            <ac:spMk id="108" creationId="{00000000-0000-0000-0000-000000000000}"/>
          </ac:spMkLst>
        </pc:spChg>
        <pc:picChg chg="add del">
          <ac:chgData name="NORBEY DANILO" userId="29f64d73-8b12-4c53-a9f3-1c223397a229" providerId="ADAL" clId="{57AABCDC-F7D7-4BFD-B6E8-2F83DF00E239}" dt="2023-02-27T18:14:00.297" v="300" actId="21"/>
          <ac:picMkLst>
            <pc:docMk/>
            <pc:sldMk cId="814340456" sldId="266"/>
            <ac:picMk id="1026" creationId="{94895472-ED68-A53B-C739-7B5D0240B95E}"/>
          </ac:picMkLst>
        </pc:picChg>
      </pc:sldChg>
      <pc:sldChg chg="addSp delSp modSp add mod">
        <pc:chgData name="NORBEY DANILO" userId="29f64d73-8b12-4c53-a9f3-1c223397a229" providerId="ADAL" clId="{57AABCDC-F7D7-4BFD-B6E8-2F83DF00E239}" dt="2023-02-27T18:14:17.787" v="306" actId="1076"/>
        <pc:sldMkLst>
          <pc:docMk/>
          <pc:sldMk cId="1680938776" sldId="267"/>
        </pc:sldMkLst>
        <pc:spChg chg="del">
          <ac:chgData name="NORBEY DANILO" userId="29f64d73-8b12-4c53-a9f3-1c223397a229" providerId="ADAL" clId="{57AABCDC-F7D7-4BFD-B6E8-2F83DF00E239}" dt="2023-02-27T18:14:07.967" v="303" actId="478"/>
          <ac:spMkLst>
            <pc:docMk/>
            <pc:sldMk cId="1680938776" sldId="267"/>
            <ac:spMk id="3" creationId="{841251E7-4DE1-9331-EDB3-01890BD835F8}"/>
          </ac:spMkLst>
        </pc:spChg>
        <pc:picChg chg="add mod">
          <ac:chgData name="NORBEY DANILO" userId="29f64d73-8b12-4c53-a9f3-1c223397a229" providerId="ADAL" clId="{57AABCDC-F7D7-4BFD-B6E8-2F83DF00E239}" dt="2023-02-27T18:14:17.787" v="306" actId="1076"/>
          <ac:picMkLst>
            <pc:docMk/>
            <pc:sldMk cId="1680938776" sldId="267"/>
            <ac:picMk id="2" creationId="{46BBCF5B-0F3C-AA78-3554-AC548BFC7DAA}"/>
          </ac:picMkLst>
        </pc:picChg>
      </pc:sldChg>
      <pc:sldChg chg="addSp delSp modSp add">
        <pc:chgData name="NORBEY DANILO" userId="29f64d73-8b12-4c53-a9f3-1c223397a229" providerId="ADAL" clId="{57AABCDC-F7D7-4BFD-B6E8-2F83DF00E239}" dt="2023-02-27T18:14:55.164" v="314" actId="1076"/>
        <pc:sldMkLst>
          <pc:docMk/>
          <pc:sldMk cId="2022342126" sldId="268"/>
        </pc:sldMkLst>
        <pc:picChg chg="del">
          <ac:chgData name="NORBEY DANILO" userId="29f64d73-8b12-4c53-a9f3-1c223397a229" providerId="ADAL" clId="{57AABCDC-F7D7-4BFD-B6E8-2F83DF00E239}" dt="2023-02-27T18:14:28.616" v="308" actId="478"/>
          <ac:picMkLst>
            <pc:docMk/>
            <pc:sldMk cId="2022342126" sldId="268"/>
            <ac:picMk id="2" creationId="{46BBCF5B-0F3C-AA78-3554-AC548BFC7DAA}"/>
          </ac:picMkLst>
        </pc:picChg>
        <pc:picChg chg="add mod">
          <ac:chgData name="NORBEY DANILO" userId="29f64d73-8b12-4c53-a9f3-1c223397a229" providerId="ADAL" clId="{57AABCDC-F7D7-4BFD-B6E8-2F83DF00E239}" dt="2023-02-27T18:14:55.164" v="314" actId="1076"/>
          <ac:picMkLst>
            <pc:docMk/>
            <pc:sldMk cId="2022342126" sldId="268"/>
            <ac:picMk id="2050" creationId="{2CE61ED2-AA99-16B6-F6AD-AB6C5ED00B0A}"/>
          </ac:picMkLst>
        </pc:picChg>
      </pc:sldChg>
      <pc:sldChg chg="addSp delSp modSp add mod">
        <pc:chgData name="NORBEY DANILO" userId="29f64d73-8b12-4c53-a9f3-1c223397a229" providerId="ADAL" clId="{57AABCDC-F7D7-4BFD-B6E8-2F83DF00E239}" dt="2023-02-28T04:01:11.541" v="325" actId="1076"/>
        <pc:sldMkLst>
          <pc:docMk/>
          <pc:sldMk cId="3904430231" sldId="269"/>
        </pc:sldMkLst>
        <pc:spChg chg="add mod">
          <ac:chgData name="NORBEY DANILO" userId="29f64d73-8b12-4c53-a9f3-1c223397a229" providerId="ADAL" clId="{57AABCDC-F7D7-4BFD-B6E8-2F83DF00E239}" dt="2023-02-28T04:01:11.541" v="325" actId="1076"/>
          <ac:spMkLst>
            <pc:docMk/>
            <pc:sldMk cId="3904430231" sldId="269"/>
            <ac:spMk id="3" creationId="{663AAC82-6DC9-26AD-C370-C09D367F6BEB}"/>
          </ac:spMkLst>
        </pc:spChg>
        <pc:picChg chg="del">
          <ac:chgData name="NORBEY DANILO" userId="29f64d73-8b12-4c53-a9f3-1c223397a229" providerId="ADAL" clId="{57AABCDC-F7D7-4BFD-B6E8-2F83DF00E239}" dt="2023-02-27T18:15:36.304" v="316" actId="478"/>
          <ac:picMkLst>
            <pc:docMk/>
            <pc:sldMk cId="3904430231" sldId="269"/>
            <ac:picMk id="2050" creationId="{2CE61ED2-AA99-16B6-F6AD-AB6C5ED00B0A}"/>
          </ac:picMkLst>
        </pc:picChg>
        <pc:picChg chg="add del mod">
          <ac:chgData name="NORBEY DANILO" userId="29f64d73-8b12-4c53-a9f3-1c223397a229" providerId="ADAL" clId="{57AABCDC-F7D7-4BFD-B6E8-2F83DF00E239}" dt="2023-02-27T18:15:40.900" v="319" actId="478"/>
          <ac:picMkLst>
            <pc:docMk/>
            <pc:sldMk cId="3904430231" sldId="269"/>
            <ac:picMk id="4098" creationId="{9A3C2E55-F137-AF85-2B60-D344D9E5F855}"/>
          </ac:picMkLst>
        </pc:picChg>
      </pc:sldChg>
    </pc:docChg>
  </pc:docChgLst>
</pc:chgInfo>
</file>

<file path=ppt/media/image1.png>
</file>

<file path=ppt/media/image10.png>
</file>

<file path=ppt/media/image11.png>
</file>

<file path=ppt/media/image12.png>
</file>

<file path=ppt/media/image13.png>
</file>

<file path=ppt/media/image14.jpeg>
</file>

<file path=ppt/media/image15.png>
</file>

<file path=ppt/media/image16.jpeg>
</file>

<file path=ppt/media/image2.png>
</file>

<file path=ppt/media/image3.png>
</file>

<file path=ppt/media/image4.png>
</file>

<file path=ppt/media/image5.png>
</file>

<file path=ppt/media/image6.gif>
</file>

<file path=ppt/media/image7.gi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1"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1"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1"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1"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1"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1"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ES" sz="1200" b="1" i="0" u="none" strike="noStrike" cap="none">
                <a:solidFill>
                  <a:schemeClr val="dk1"/>
                </a:solidFill>
                <a:latin typeface="Arial"/>
                <a:ea typeface="Arial"/>
                <a:cs typeface="Arial"/>
                <a:sym typeface="Arial"/>
              </a:rPr>
              <a:t>‹Nº›</a:t>
            </a:fld>
            <a:endParaRPr sz="1200" b="1"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sz="900"/>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ES" sz="1200" b="1" i="0" u="none" strike="noStrike" cap="none">
                <a:solidFill>
                  <a:srgbClr val="000000"/>
                </a:solidFill>
                <a:latin typeface="Arial"/>
                <a:ea typeface="Arial"/>
                <a:cs typeface="Arial"/>
                <a:sym typeface="Arial"/>
              </a:rPr>
              <a:t>1</a:t>
            </a:fld>
            <a:endParaRPr sz="1200" b="1" i="0" u="none" strike="noStrike" cap="non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832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26724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48058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46489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91201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1698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115831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12868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729141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28895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205270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7371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46136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24854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848097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04435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86506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55452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2915129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05185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438115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866040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4005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882478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560940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19524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 name="Google Shape;104;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6982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ítulo y objetos" type="obj">
  <p:cSld name="OBJECT">
    <p:spTree>
      <p:nvGrpSpPr>
        <p:cNvPr id="1" name="Shape 15"/>
        <p:cNvGrpSpPr/>
        <p:nvPr/>
      </p:nvGrpSpPr>
      <p:grpSpPr>
        <a:xfrm>
          <a:off x="0" y="0"/>
          <a:ext cx="0" cy="0"/>
          <a:chOff x="0" y="0"/>
          <a:chExt cx="0" cy="0"/>
        </a:xfrm>
      </p:grpSpPr>
      <p:sp>
        <p:nvSpPr>
          <p:cNvPr id="16" name="Google Shape;16;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Título y texto vertical" type="vertTx">
  <p:cSld name="VERTICAL_TEXT">
    <p:spTree>
      <p:nvGrpSpPr>
        <p:cNvPr id="1" name="Shape 72"/>
        <p:cNvGrpSpPr/>
        <p:nvPr/>
      </p:nvGrpSpPr>
      <p:grpSpPr>
        <a:xfrm>
          <a:off x="0" y="0"/>
          <a:ext cx="0" cy="0"/>
          <a:chOff x="0" y="0"/>
          <a:chExt cx="0" cy="0"/>
        </a:xfrm>
      </p:grpSpPr>
      <p:sp>
        <p:nvSpPr>
          <p:cNvPr id="73" name="Google Shape;73;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ítulo vertical y texto" type="vertTitleAndTx">
  <p:cSld name="VERTICAL_TITLE_AND_VERTICAL_TEXT">
    <p:spTree>
      <p:nvGrpSpPr>
        <p:cNvPr id="1" name="Shape 78"/>
        <p:cNvGrpSpPr/>
        <p:nvPr/>
      </p:nvGrpSpPr>
      <p:grpSpPr>
        <a:xfrm>
          <a:off x="0" y="0"/>
          <a:ext cx="0" cy="0"/>
          <a:chOff x="0" y="0"/>
          <a:chExt cx="0" cy="0"/>
        </a:xfrm>
      </p:grpSpPr>
      <p:sp>
        <p:nvSpPr>
          <p:cNvPr id="79" name="Google Shape;79;p3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3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Diapositiva de título" type="title">
  <p:cSld name="TITLE">
    <p:spTree>
      <p:nvGrpSpPr>
        <p:cNvPr id="1" name="Shape 21"/>
        <p:cNvGrpSpPr/>
        <p:nvPr/>
      </p:nvGrpSpPr>
      <p:grpSpPr>
        <a:xfrm>
          <a:off x="0" y="0"/>
          <a:ext cx="0" cy="0"/>
          <a:chOff x="0" y="0"/>
          <a:chExt cx="0" cy="0"/>
        </a:xfrm>
      </p:grpSpPr>
      <p:sp>
        <p:nvSpPr>
          <p:cNvPr id="22" name="Google Shape;22;p2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Encabezado de sección" type="secHead">
  <p:cSld name="SECTION_HEADER">
    <p:spTree>
      <p:nvGrpSpPr>
        <p:cNvPr id="1" name="Shape 27"/>
        <p:cNvGrpSpPr/>
        <p:nvPr/>
      </p:nvGrpSpPr>
      <p:grpSpPr>
        <a:xfrm>
          <a:off x="0" y="0"/>
          <a:ext cx="0" cy="0"/>
          <a:chOff x="0" y="0"/>
          <a:chExt cx="0" cy="0"/>
        </a:xfrm>
      </p:grpSpPr>
      <p:sp>
        <p:nvSpPr>
          <p:cNvPr id="28" name="Google Shape;28;p2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Dos objetos" type="twoObj">
  <p:cSld name="TWO_OBJECTS">
    <p:spTree>
      <p:nvGrpSpPr>
        <p:cNvPr id="1" name="Shape 33"/>
        <p:cNvGrpSpPr/>
        <p:nvPr/>
      </p:nvGrpSpPr>
      <p:grpSpPr>
        <a:xfrm>
          <a:off x="0" y="0"/>
          <a:ext cx="0" cy="0"/>
          <a:chOff x="0" y="0"/>
          <a:chExt cx="0" cy="0"/>
        </a:xfrm>
      </p:grpSpPr>
      <p:sp>
        <p:nvSpPr>
          <p:cNvPr id="34" name="Google Shape;34;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Comparación" type="twoTxTwoObj">
  <p:cSld name="TWO_OBJECTS_WITH_TEXT">
    <p:spTree>
      <p:nvGrpSpPr>
        <p:cNvPr id="1" name="Shape 40"/>
        <p:cNvGrpSpPr/>
        <p:nvPr/>
      </p:nvGrpSpPr>
      <p:grpSpPr>
        <a:xfrm>
          <a:off x="0" y="0"/>
          <a:ext cx="0" cy="0"/>
          <a:chOff x="0" y="0"/>
          <a:chExt cx="0" cy="0"/>
        </a:xfrm>
      </p:grpSpPr>
      <p:sp>
        <p:nvSpPr>
          <p:cNvPr id="41" name="Google Shape;41;p2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Solo el título" type="titleOnly">
  <p:cSld name="TITLE_ONLY">
    <p:spTree>
      <p:nvGrpSpPr>
        <p:cNvPr id="1" name="Shape 49"/>
        <p:cNvGrpSpPr/>
        <p:nvPr/>
      </p:nvGrpSpPr>
      <p:grpSpPr>
        <a:xfrm>
          <a:off x="0" y="0"/>
          <a:ext cx="0" cy="0"/>
          <a:chOff x="0" y="0"/>
          <a:chExt cx="0" cy="0"/>
        </a:xfrm>
      </p:grpSpPr>
      <p:sp>
        <p:nvSpPr>
          <p:cNvPr id="50" name="Google Shape;50;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En blanco" type="blank">
  <p:cSld name="BLANK">
    <p:spTree>
      <p:nvGrpSpPr>
        <p:cNvPr id="1" name="Shape 54"/>
        <p:cNvGrpSpPr/>
        <p:nvPr/>
      </p:nvGrpSpPr>
      <p:grpSpPr>
        <a:xfrm>
          <a:off x="0" y="0"/>
          <a:ext cx="0" cy="0"/>
          <a:chOff x="0" y="0"/>
          <a:chExt cx="0" cy="0"/>
        </a:xfrm>
      </p:grpSpPr>
      <p:sp>
        <p:nvSpPr>
          <p:cNvPr id="55" name="Google Shape;55;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ido con título" type="objTx">
  <p:cSld name="OBJECT_WITH_CAPTION_TEXT">
    <p:spTree>
      <p:nvGrpSpPr>
        <p:cNvPr id="1" name="Shape 58"/>
        <p:cNvGrpSpPr/>
        <p:nvPr/>
      </p:nvGrpSpPr>
      <p:grpSpPr>
        <a:xfrm>
          <a:off x="0" y="0"/>
          <a:ext cx="0" cy="0"/>
          <a:chOff x="0" y="0"/>
          <a:chExt cx="0" cy="0"/>
        </a:xfrm>
      </p:grpSpPr>
      <p:sp>
        <p:nvSpPr>
          <p:cNvPr id="59" name="Google Shape;59;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Imagen con título" type="picTx">
  <p:cSld name="PICTURE_WITH_CAPTION_TEXT">
    <p:spTree>
      <p:nvGrpSpPr>
        <p:cNvPr id="1" name="Shape 65"/>
        <p:cNvGrpSpPr/>
        <p:nvPr/>
      </p:nvGrpSpPr>
      <p:grpSpPr>
        <a:xfrm>
          <a:off x="0" y="0"/>
          <a:ext cx="0" cy="0"/>
          <a:chOff x="0" y="0"/>
          <a:chExt cx="0" cy="0"/>
        </a:xfrm>
      </p:grpSpPr>
      <p:sp>
        <p:nvSpPr>
          <p:cNvPr id="66" name="Google Shape;66;p2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8"/>
          <p:cNvSpPr>
            <a:spLocks noGrp="1"/>
          </p:cNvSpPr>
          <p:nvPr>
            <p:ph type="pic" idx="2"/>
          </p:nvPr>
        </p:nvSpPr>
        <p:spPr>
          <a:xfrm>
            <a:off x="5183188" y="987425"/>
            <a:ext cx="6172200" cy="4873625"/>
          </a:xfrm>
          <a:prstGeom prst="rect">
            <a:avLst/>
          </a:prstGeom>
          <a:noFill/>
          <a:ln>
            <a:noFill/>
          </a:ln>
        </p:spPr>
      </p:sp>
      <p:sp>
        <p:nvSpPr>
          <p:cNvPr id="68" name="Google Shape;68;p2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6FF"/>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1"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1"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1"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1"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12" name="Google Shape;12;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1"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9"/>
          <p:cNvSpPr txBox="1">
            <a:spLocks noGrp="1"/>
          </p:cNvSpPr>
          <p:nvPr>
            <p:ph type="sldNum" idx="12"/>
          </p:nvPr>
        </p:nvSpPr>
        <p:spPr>
          <a:xfrm>
            <a:off x="3725091" y="6351089"/>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1" i="0" u="none" strike="noStrike" cap="none">
                <a:solidFill>
                  <a:srgbClr val="888888"/>
                </a:solidFill>
                <a:latin typeface="Arial"/>
                <a:ea typeface="Arial"/>
                <a:cs typeface="Arial"/>
                <a:sym typeface="Arial"/>
              </a:defRPr>
            </a:lvl1pPr>
            <a:lvl2pPr marL="0" marR="0" lvl="1" indent="0" algn="r" rtl="0">
              <a:spcBef>
                <a:spcPts val="0"/>
              </a:spcBef>
              <a:buNone/>
              <a:defRPr sz="1200" b="1" i="0" u="none" strike="noStrike" cap="none">
                <a:solidFill>
                  <a:srgbClr val="888888"/>
                </a:solidFill>
                <a:latin typeface="Arial"/>
                <a:ea typeface="Arial"/>
                <a:cs typeface="Arial"/>
                <a:sym typeface="Arial"/>
              </a:defRPr>
            </a:lvl2pPr>
            <a:lvl3pPr marL="0" marR="0" lvl="2" indent="0" algn="r" rtl="0">
              <a:spcBef>
                <a:spcPts val="0"/>
              </a:spcBef>
              <a:buNone/>
              <a:defRPr sz="1200" b="1" i="0" u="none" strike="noStrike" cap="none">
                <a:solidFill>
                  <a:srgbClr val="888888"/>
                </a:solidFill>
                <a:latin typeface="Arial"/>
                <a:ea typeface="Arial"/>
                <a:cs typeface="Arial"/>
                <a:sym typeface="Arial"/>
              </a:defRPr>
            </a:lvl3pPr>
            <a:lvl4pPr marL="0" marR="0" lvl="3" indent="0" algn="r" rtl="0">
              <a:spcBef>
                <a:spcPts val="0"/>
              </a:spcBef>
              <a:buNone/>
              <a:defRPr sz="1200" b="1" i="0" u="none" strike="noStrike" cap="none">
                <a:solidFill>
                  <a:srgbClr val="888888"/>
                </a:solidFill>
                <a:latin typeface="Arial"/>
                <a:ea typeface="Arial"/>
                <a:cs typeface="Arial"/>
                <a:sym typeface="Arial"/>
              </a:defRPr>
            </a:lvl4pPr>
            <a:lvl5pPr marL="0" marR="0" lvl="4" indent="0" algn="r" rtl="0">
              <a:spcBef>
                <a:spcPts val="0"/>
              </a:spcBef>
              <a:buNone/>
              <a:defRPr sz="1200" b="1" i="0" u="none" strike="noStrike" cap="none">
                <a:solidFill>
                  <a:srgbClr val="888888"/>
                </a:solidFill>
                <a:latin typeface="Arial"/>
                <a:ea typeface="Arial"/>
                <a:cs typeface="Arial"/>
                <a:sym typeface="Arial"/>
              </a:defRPr>
            </a:lvl5pPr>
            <a:lvl6pPr marL="0" marR="0" lvl="5" indent="0" algn="r" rtl="0">
              <a:spcBef>
                <a:spcPts val="0"/>
              </a:spcBef>
              <a:buNone/>
              <a:defRPr sz="1200" b="1" i="0" u="none" strike="noStrike" cap="none">
                <a:solidFill>
                  <a:srgbClr val="888888"/>
                </a:solidFill>
                <a:latin typeface="Arial"/>
                <a:ea typeface="Arial"/>
                <a:cs typeface="Arial"/>
                <a:sym typeface="Arial"/>
              </a:defRPr>
            </a:lvl6pPr>
            <a:lvl7pPr marL="0" marR="0" lvl="6" indent="0" algn="r" rtl="0">
              <a:spcBef>
                <a:spcPts val="0"/>
              </a:spcBef>
              <a:buNone/>
              <a:defRPr sz="1200" b="1" i="0" u="none" strike="noStrike" cap="none">
                <a:solidFill>
                  <a:srgbClr val="888888"/>
                </a:solidFill>
                <a:latin typeface="Arial"/>
                <a:ea typeface="Arial"/>
                <a:cs typeface="Arial"/>
                <a:sym typeface="Arial"/>
              </a:defRPr>
            </a:lvl7pPr>
            <a:lvl8pPr marL="0" marR="0" lvl="7" indent="0" algn="r" rtl="0">
              <a:spcBef>
                <a:spcPts val="0"/>
              </a:spcBef>
              <a:buNone/>
              <a:defRPr sz="1200" b="1" i="0" u="none" strike="noStrike" cap="none">
                <a:solidFill>
                  <a:srgbClr val="888888"/>
                </a:solidFill>
                <a:latin typeface="Arial"/>
                <a:ea typeface="Arial"/>
                <a:cs typeface="Arial"/>
                <a:sym typeface="Arial"/>
              </a:defRPr>
            </a:lvl8pPr>
            <a:lvl9pPr marL="0" marR="0" lvl="8" indent="0" algn="r" rtl="0">
              <a:spcBef>
                <a:spcPts val="0"/>
              </a:spcBef>
              <a:buNone/>
              <a:defRPr sz="1200" b="1"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s-ES"/>
              <a:t>‹Nº›</a:t>
            </a:fld>
            <a:endParaRPr/>
          </a:p>
        </p:txBody>
      </p:sp>
      <p:pic>
        <p:nvPicPr>
          <p:cNvPr id="5" name="Imagen 4" descr="Escala de tiempo&#10;&#10;Descripción generada automáticamente con confianza media">
            <a:extLst>
              <a:ext uri="{FF2B5EF4-FFF2-40B4-BE49-F238E27FC236}">
                <a16:creationId xmlns:a16="http://schemas.microsoft.com/office/drawing/2014/main" id="{FF23A706-937B-567A-37E0-E24E11173CA1}"/>
              </a:ext>
            </a:extLst>
          </p:cNvPr>
          <p:cNvPicPr>
            <a:picLocks noChangeAspect="1"/>
          </p:cNvPicPr>
          <p:nvPr userDrawn="1"/>
        </p:nvPicPr>
        <p:blipFill rotWithShape="1">
          <a:blip r:embed="rId13"/>
          <a:srcRect l="26893" t="50000"/>
          <a:stretch/>
        </p:blipFill>
        <p:spPr>
          <a:xfrm>
            <a:off x="6498305" y="6021977"/>
            <a:ext cx="5693696" cy="811417"/>
          </a:xfrm>
          <a:prstGeom prst="rect">
            <a:avLst/>
          </a:prstGeom>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7.gi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www.submarinecablemap.com/"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50000"/>
          </a:schemeClr>
        </a:solidFill>
        <a:effectLst/>
      </p:bgPr>
    </p:bg>
    <p:spTree>
      <p:nvGrpSpPr>
        <p:cNvPr id="1" name="Shape 88"/>
        <p:cNvGrpSpPr/>
        <p:nvPr/>
      </p:nvGrpSpPr>
      <p:grpSpPr>
        <a:xfrm>
          <a:off x="0" y="0"/>
          <a:ext cx="0" cy="0"/>
          <a:chOff x="0" y="0"/>
          <a:chExt cx="0" cy="0"/>
        </a:xfrm>
      </p:grpSpPr>
      <p:sp>
        <p:nvSpPr>
          <p:cNvPr id="91" name="Google Shape;91;p1"/>
          <p:cNvSpPr/>
          <p:nvPr/>
        </p:nvSpPr>
        <p:spPr>
          <a:xfrm>
            <a:off x="3455304" y="2089552"/>
            <a:ext cx="5281387" cy="989557"/>
          </a:xfrm>
          <a:prstGeom prst="roundRect">
            <a:avLst>
              <a:gd name="adj" fmla="val 50000"/>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r>
              <a:rPr lang="es-CO" sz="2800" b="0" i="0" u="none" strike="noStrike" cap="none" dirty="0">
                <a:solidFill>
                  <a:schemeClr val="tx1"/>
                </a:solidFill>
                <a:latin typeface="+mj-lt"/>
                <a:ea typeface="Calibri"/>
                <a:cs typeface="Calibri"/>
                <a:sym typeface="Calibri"/>
              </a:rPr>
              <a:t>Profundización de back-</a:t>
            </a:r>
            <a:r>
              <a:rPr lang="es-CO" sz="2800" b="0" i="0" u="none" strike="noStrike" cap="none" dirty="0" err="1">
                <a:solidFill>
                  <a:schemeClr val="tx1"/>
                </a:solidFill>
                <a:latin typeface="+mj-lt"/>
                <a:ea typeface="Calibri"/>
                <a:cs typeface="Calibri"/>
                <a:sym typeface="Calibri"/>
              </a:rPr>
              <a:t>end</a:t>
            </a:r>
            <a:endParaRPr lang="es-CO" sz="2800" b="0" i="0" u="none" strike="noStrike" cap="none" dirty="0">
              <a:solidFill>
                <a:schemeClr val="tx1"/>
              </a:solidFill>
              <a:latin typeface="+mj-lt"/>
              <a:ea typeface="Calibri"/>
              <a:cs typeface="Calibri"/>
              <a:sym typeface="Calibri"/>
            </a:endParaRPr>
          </a:p>
        </p:txBody>
      </p:sp>
      <p:sp>
        <p:nvSpPr>
          <p:cNvPr id="98" name="Google Shape;98;p1"/>
          <p:cNvSpPr txBox="1"/>
          <p:nvPr/>
        </p:nvSpPr>
        <p:spPr>
          <a:xfrm>
            <a:off x="3047996" y="3734215"/>
            <a:ext cx="6096000" cy="461624"/>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es-CO" sz="2400" b="1" dirty="0">
                <a:solidFill>
                  <a:srgbClr val="FFFFFF"/>
                </a:solidFill>
              </a:rPr>
              <a:t>Internet. TCP/IP. HTTP</a:t>
            </a:r>
            <a:endParaRPr lang="es-CO" sz="1800" dirty="0"/>
          </a:p>
        </p:txBody>
      </p:sp>
      <p:sp>
        <p:nvSpPr>
          <p:cNvPr id="3" name="Google Shape;98;p1">
            <a:extLst>
              <a:ext uri="{FF2B5EF4-FFF2-40B4-BE49-F238E27FC236}">
                <a16:creationId xmlns:a16="http://schemas.microsoft.com/office/drawing/2014/main" id="{F6E5FE4C-F0A4-04D9-BDF6-552D3C5B8C83}"/>
              </a:ext>
            </a:extLst>
          </p:cNvPr>
          <p:cNvSpPr txBox="1"/>
          <p:nvPr/>
        </p:nvSpPr>
        <p:spPr>
          <a:xfrm>
            <a:off x="3816479" y="4850945"/>
            <a:ext cx="4559033" cy="477013"/>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1800"/>
              <a:buFont typeface="Arial"/>
              <a:buNone/>
            </a:pPr>
            <a:r>
              <a:rPr lang="es-CO" dirty="0">
                <a:solidFill>
                  <a:srgbClr val="FFFFFF"/>
                </a:solidFill>
              </a:rPr>
              <a:t>Norbey Danilo Muñoz Cañón</a:t>
            </a:r>
          </a:p>
          <a:p>
            <a:pPr marL="0" marR="0" lvl="0" indent="0" algn="ctr" rtl="0">
              <a:lnSpc>
                <a:spcPct val="100000"/>
              </a:lnSpc>
              <a:spcBef>
                <a:spcPts val="0"/>
              </a:spcBef>
              <a:spcAft>
                <a:spcPts val="0"/>
              </a:spcAft>
              <a:buClr>
                <a:srgbClr val="FFFFFF"/>
              </a:buClr>
              <a:buSzPts val="1800"/>
              <a:buFont typeface="Arial"/>
              <a:buNone/>
            </a:pPr>
            <a:r>
              <a:rPr lang="es-CO" sz="1100" dirty="0">
                <a:solidFill>
                  <a:srgbClr val="FFFFFF"/>
                </a:solidFill>
              </a:rPr>
              <a:t>2023</a:t>
            </a:r>
            <a:endParaRPr lang="es-CO" sz="11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TCP/IP</a:t>
            </a:r>
            <a:endParaRPr sz="2400" dirty="0">
              <a:solidFill>
                <a:srgbClr val="08287C"/>
              </a:solidFill>
              <a:latin typeface="Arial"/>
              <a:ea typeface="Arial"/>
              <a:cs typeface="Arial"/>
              <a:sym typeface="Arial"/>
            </a:endParaRPr>
          </a:p>
        </p:txBody>
      </p:sp>
      <p:sp>
        <p:nvSpPr>
          <p:cNvPr id="2" name="CuadroTexto 1">
            <a:extLst>
              <a:ext uri="{FF2B5EF4-FFF2-40B4-BE49-F238E27FC236}">
                <a16:creationId xmlns:a16="http://schemas.microsoft.com/office/drawing/2014/main" id="{65B7660B-5589-F665-FD0E-7ED31A7C5C20}"/>
              </a:ext>
            </a:extLst>
          </p:cNvPr>
          <p:cNvSpPr txBox="1"/>
          <p:nvPr/>
        </p:nvSpPr>
        <p:spPr>
          <a:xfrm>
            <a:off x="629535" y="1611682"/>
            <a:ext cx="10761554" cy="1015663"/>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r>
              <a:rPr lang="es-ES" dirty="0"/>
              <a:t>Las siglas TCP/IP se refieren a un conjunto de protocolos para comunicaciones de datos. Este conjunto toma su nombre de dos de sus protocolos más importantes, el protocolo TCP (</a:t>
            </a:r>
            <a:r>
              <a:rPr lang="es-ES" dirty="0" err="1"/>
              <a:t>Transmission</a:t>
            </a:r>
            <a:r>
              <a:rPr lang="es-ES" dirty="0"/>
              <a:t> Control </a:t>
            </a:r>
            <a:r>
              <a:rPr lang="es-ES" dirty="0" err="1"/>
              <a:t>Protocol</a:t>
            </a:r>
            <a:r>
              <a:rPr lang="es-ES" dirty="0"/>
              <a:t>) y el protocolo IP (Internet </a:t>
            </a:r>
            <a:r>
              <a:rPr lang="es-ES" dirty="0" err="1"/>
              <a:t>Protocol</a:t>
            </a:r>
            <a:r>
              <a:rPr lang="es-ES" dirty="0"/>
              <a:t>).</a:t>
            </a:r>
          </a:p>
        </p:txBody>
      </p:sp>
      <p:sp>
        <p:nvSpPr>
          <p:cNvPr id="3" name="CuadroTexto 2">
            <a:extLst>
              <a:ext uri="{FF2B5EF4-FFF2-40B4-BE49-F238E27FC236}">
                <a16:creationId xmlns:a16="http://schemas.microsoft.com/office/drawing/2014/main" id="{13D03199-3C8A-2BB6-F7D3-787F6AA55C08}"/>
              </a:ext>
            </a:extLst>
          </p:cNvPr>
          <p:cNvSpPr txBox="1"/>
          <p:nvPr/>
        </p:nvSpPr>
        <p:spPr>
          <a:xfrm>
            <a:off x="629535" y="2921168"/>
            <a:ext cx="10761554" cy="1323439"/>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r>
              <a:rPr lang="es-ES" dirty="0"/>
              <a:t>La evolución del protocolo TCP/IP siempre ha estado muy ligada a la de Internet. En 1969 la agencia de proyectos de investigación avanzada, ARPA (</a:t>
            </a:r>
            <a:r>
              <a:rPr lang="es-ES" dirty="0" err="1"/>
              <a:t>Advanced</a:t>
            </a:r>
            <a:r>
              <a:rPr lang="es-ES" dirty="0"/>
              <a:t> </a:t>
            </a:r>
            <a:r>
              <a:rPr lang="es-ES" dirty="0" err="1"/>
              <a:t>Research</a:t>
            </a:r>
            <a:r>
              <a:rPr lang="es-ES" dirty="0"/>
              <a:t> </a:t>
            </a:r>
            <a:r>
              <a:rPr lang="es-ES" dirty="0" err="1"/>
              <a:t>Projects</a:t>
            </a:r>
            <a:r>
              <a:rPr lang="es-ES" dirty="0"/>
              <a:t> Agency) desarrolló un proyecto experimental de red conmutada de paquetes al que denominó </a:t>
            </a:r>
            <a:r>
              <a:rPr lang="es-ES" dirty="0" err="1"/>
              <a:t>ARPAnet</a:t>
            </a:r>
            <a:r>
              <a:rPr lang="es-ES" dirty="0"/>
              <a:t>.</a:t>
            </a:r>
          </a:p>
        </p:txBody>
      </p:sp>
    </p:spTree>
    <p:extLst>
      <p:ext uri="{BB962C8B-B14F-4D97-AF65-F5344CB8AC3E}">
        <p14:creationId xmlns:p14="http://schemas.microsoft.com/office/powerpoint/2010/main" val="13746585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TCP/IP</a:t>
            </a:r>
            <a:endParaRPr sz="2400" dirty="0">
              <a:solidFill>
                <a:srgbClr val="08287C"/>
              </a:solidFill>
              <a:latin typeface="Arial"/>
              <a:ea typeface="Arial"/>
              <a:cs typeface="Arial"/>
              <a:sym typeface="Arial"/>
            </a:endParaRPr>
          </a:p>
        </p:txBody>
      </p:sp>
      <p:sp>
        <p:nvSpPr>
          <p:cNvPr id="2" name="CuadroTexto 1">
            <a:extLst>
              <a:ext uri="{FF2B5EF4-FFF2-40B4-BE49-F238E27FC236}">
                <a16:creationId xmlns:a16="http://schemas.microsoft.com/office/drawing/2014/main" id="{65B7660B-5589-F665-FD0E-7ED31A7C5C20}"/>
              </a:ext>
            </a:extLst>
          </p:cNvPr>
          <p:cNvSpPr txBox="1"/>
          <p:nvPr/>
        </p:nvSpPr>
        <p:spPr>
          <a:xfrm>
            <a:off x="629535" y="1611682"/>
            <a:ext cx="10761554" cy="1015663"/>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r>
              <a:rPr lang="es-ES" dirty="0"/>
              <a:t>Las siglas TCP/IP se refieren a un conjunto de protocolos para comunicaciones de datos. Este conjunto toma su nombre de dos de sus protocolos más importantes, el protocolo TCP (</a:t>
            </a:r>
            <a:r>
              <a:rPr lang="es-ES" dirty="0" err="1"/>
              <a:t>Transmission</a:t>
            </a:r>
            <a:r>
              <a:rPr lang="es-ES" dirty="0"/>
              <a:t> Control </a:t>
            </a:r>
            <a:r>
              <a:rPr lang="es-ES" dirty="0" err="1"/>
              <a:t>Protocol</a:t>
            </a:r>
            <a:r>
              <a:rPr lang="es-ES" dirty="0"/>
              <a:t>) y el protocolo IP (Internet </a:t>
            </a:r>
            <a:r>
              <a:rPr lang="es-ES" dirty="0" err="1"/>
              <a:t>Protocol</a:t>
            </a:r>
            <a:r>
              <a:rPr lang="es-ES" dirty="0"/>
              <a:t>).</a:t>
            </a:r>
          </a:p>
        </p:txBody>
      </p:sp>
      <p:sp>
        <p:nvSpPr>
          <p:cNvPr id="3" name="CuadroTexto 2">
            <a:extLst>
              <a:ext uri="{FF2B5EF4-FFF2-40B4-BE49-F238E27FC236}">
                <a16:creationId xmlns:a16="http://schemas.microsoft.com/office/drawing/2014/main" id="{13D03199-3C8A-2BB6-F7D3-787F6AA55C08}"/>
              </a:ext>
            </a:extLst>
          </p:cNvPr>
          <p:cNvSpPr txBox="1"/>
          <p:nvPr/>
        </p:nvSpPr>
        <p:spPr>
          <a:xfrm>
            <a:off x="629535" y="2921168"/>
            <a:ext cx="10761554" cy="1938992"/>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r>
              <a:rPr lang="es-ES" dirty="0"/>
              <a:t>La evolución del protocolo TCP/IP siempre ha estado muy ligada a la de Internet. En 1969 la agencia de proyectos de investigación avanzada, ARPA (</a:t>
            </a:r>
            <a:r>
              <a:rPr lang="es-ES" dirty="0" err="1"/>
              <a:t>Advanced</a:t>
            </a:r>
            <a:r>
              <a:rPr lang="es-ES" dirty="0"/>
              <a:t> </a:t>
            </a:r>
            <a:r>
              <a:rPr lang="es-ES" dirty="0" err="1"/>
              <a:t>Research</a:t>
            </a:r>
            <a:r>
              <a:rPr lang="es-ES" dirty="0"/>
              <a:t> </a:t>
            </a:r>
            <a:r>
              <a:rPr lang="es-ES" dirty="0" err="1"/>
              <a:t>Projects</a:t>
            </a:r>
            <a:r>
              <a:rPr lang="es-ES" dirty="0"/>
              <a:t> Agency) desarrolló un proyecto experimental de red conmutada de paquetes al que denominó </a:t>
            </a:r>
            <a:r>
              <a:rPr lang="es-ES" dirty="0" err="1"/>
              <a:t>ARPAnet</a:t>
            </a:r>
            <a:r>
              <a:rPr lang="es-ES" dirty="0"/>
              <a:t>.</a:t>
            </a:r>
          </a:p>
          <a:p>
            <a:endParaRPr lang="es-ES" dirty="0"/>
          </a:p>
          <a:p>
            <a:r>
              <a:rPr lang="es-ES" dirty="0" err="1"/>
              <a:t>ARPAnet</a:t>
            </a:r>
            <a:r>
              <a:rPr lang="es-ES" dirty="0"/>
              <a:t> se hace operativa en 1975 y deja de existir en 1990. </a:t>
            </a:r>
          </a:p>
        </p:txBody>
      </p:sp>
    </p:spTree>
    <p:extLst>
      <p:ext uri="{BB962C8B-B14F-4D97-AF65-F5344CB8AC3E}">
        <p14:creationId xmlns:p14="http://schemas.microsoft.com/office/powerpoint/2010/main" val="778650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TCP/IP</a:t>
            </a:r>
            <a:endParaRPr sz="2400" dirty="0">
              <a:solidFill>
                <a:srgbClr val="08287C"/>
              </a:solidFill>
              <a:latin typeface="Arial"/>
              <a:ea typeface="Arial"/>
              <a:cs typeface="Arial"/>
              <a:sym typeface="Arial"/>
            </a:endParaRPr>
          </a:p>
        </p:txBody>
      </p:sp>
      <p:sp>
        <p:nvSpPr>
          <p:cNvPr id="2" name="CuadroTexto 1">
            <a:extLst>
              <a:ext uri="{FF2B5EF4-FFF2-40B4-BE49-F238E27FC236}">
                <a16:creationId xmlns:a16="http://schemas.microsoft.com/office/drawing/2014/main" id="{E118D9AE-10E4-1EB2-46C5-0E8A1D479497}"/>
              </a:ext>
            </a:extLst>
          </p:cNvPr>
          <p:cNvSpPr txBox="1"/>
          <p:nvPr/>
        </p:nvSpPr>
        <p:spPr>
          <a:xfrm>
            <a:off x="629535" y="1611682"/>
            <a:ext cx="10761554" cy="2862322"/>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pPr marL="342900" indent="-342900">
              <a:buFont typeface="Arial" panose="020B0604020202020204" pitchFamily="34" charset="0"/>
              <a:buChar char="•"/>
            </a:pPr>
            <a:r>
              <a:rPr lang="es-ES" dirty="0"/>
              <a:t>Los estándares del protocolo TCP/IP son abiertos y ampliamente soportados por todo tipo de sistemas, es decir, se puede disponer libremente de ellos y son desarrollados independientemente del hardware de los ordenadores o de los sistemas operativos.</a:t>
            </a:r>
          </a:p>
          <a:p>
            <a:pPr marL="342900" indent="-342900">
              <a:buFont typeface="Arial" panose="020B0604020202020204" pitchFamily="34" charset="0"/>
              <a:buChar char="•"/>
            </a:pPr>
            <a:endParaRPr lang="es-ES" dirty="0"/>
          </a:p>
          <a:p>
            <a:pPr marL="342900" indent="-342900">
              <a:buFont typeface="Arial" panose="020B0604020202020204" pitchFamily="34" charset="0"/>
              <a:buChar char="•"/>
            </a:pPr>
            <a:r>
              <a:rPr lang="es-ES" dirty="0"/>
              <a:t>TCP/IP funciona prácticamente sobre cualquier tipo de medio, no importa si es una red Ethernet, una conexión ADSL o una fibra óptica.</a:t>
            </a:r>
          </a:p>
          <a:p>
            <a:pPr marL="342900" indent="-342900">
              <a:buFont typeface="Arial" panose="020B0604020202020204" pitchFamily="34" charset="0"/>
              <a:buChar char="•"/>
            </a:pPr>
            <a:endParaRPr lang="es-ES" dirty="0"/>
          </a:p>
          <a:p>
            <a:pPr marL="342900" indent="-342900">
              <a:buFont typeface="Arial" panose="020B0604020202020204" pitchFamily="34" charset="0"/>
              <a:buChar char="•"/>
            </a:pPr>
            <a:r>
              <a:rPr lang="es-ES" dirty="0"/>
              <a:t>TCP/IP emplea un esquema de direccionamiento que asigna a cada equipo conectado una dirección única en toda la red, aunque la red sea tan extensa como Internet.</a:t>
            </a:r>
          </a:p>
        </p:txBody>
      </p:sp>
    </p:spTree>
    <p:extLst>
      <p:ext uri="{BB962C8B-B14F-4D97-AF65-F5344CB8AC3E}">
        <p14:creationId xmlns:p14="http://schemas.microsoft.com/office/powerpoint/2010/main" val="41158179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TCP/IP</a:t>
            </a:r>
            <a:endParaRPr sz="2400" dirty="0">
              <a:solidFill>
                <a:srgbClr val="08287C"/>
              </a:solidFill>
              <a:latin typeface="Arial"/>
              <a:ea typeface="Arial"/>
              <a:cs typeface="Arial"/>
              <a:sym typeface="Arial"/>
            </a:endParaRPr>
          </a:p>
        </p:txBody>
      </p:sp>
      <p:sp>
        <p:nvSpPr>
          <p:cNvPr id="2" name="CuadroTexto 1">
            <a:extLst>
              <a:ext uri="{FF2B5EF4-FFF2-40B4-BE49-F238E27FC236}">
                <a16:creationId xmlns:a16="http://schemas.microsoft.com/office/drawing/2014/main" id="{E118D9AE-10E4-1EB2-46C5-0E8A1D479497}"/>
              </a:ext>
            </a:extLst>
          </p:cNvPr>
          <p:cNvSpPr txBox="1"/>
          <p:nvPr/>
        </p:nvSpPr>
        <p:spPr>
          <a:xfrm>
            <a:off x="629535" y="1611682"/>
            <a:ext cx="10761554" cy="1631216"/>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r>
              <a:rPr lang="es-ES" dirty="0"/>
              <a:t>TCP se encarga de que dos dispositivos envíen y reciban los paquetes de datos que transportan mensajes, audio, vídeo o cualquier archivo. Por su parte, IP identifica a cada dispositivo con una serie de números, una especie de matrícula. Cada dispositivo conectado tiene una IP local del tipo 192.168.1.x y otra pública. La primera la asigna el router. La segunda, el proveedor de Internet.</a:t>
            </a:r>
          </a:p>
        </p:txBody>
      </p:sp>
    </p:spTree>
    <p:extLst>
      <p:ext uri="{BB962C8B-B14F-4D97-AF65-F5344CB8AC3E}">
        <p14:creationId xmlns:p14="http://schemas.microsoft.com/office/powerpoint/2010/main" val="26204070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Arquitectura TCP/IP</a:t>
            </a:r>
            <a:endParaRPr sz="2400" dirty="0">
              <a:solidFill>
                <a:srgbClr val="08287C"/>
              </a:solidFill>
              <a:latin typeface="Arial"/>
              <a:ea typeface="Arial"/>
              <a:cs typeface="Arial"/>
              <a:sym typeface="Arial"/>
            </a:endParaRPr>
          </a:p>
        </p:txBody>
      </p:sp>
      <p:pic>
        <p:nvPicPr>
          <p:cNvPr id="4" name="Imagen 3">
            <a:extLst>
              <a:ext uri="{FF2B5EF4-FFF2-40B4-BE49-F238E27FC236}">
                <a16:creationId xmlns:a16="http://schemas.microsoft.com/office/drawing/2014/main" id="{DA425A0F-F6C9-3449-7523-78C2A131DC84}"/>
              </a:ext>
            </a:extLst>
          </p:cNvPr>
          <p:cNvPicPr>
            <a:picLocks noChangeAspect="1"/>
          </p:cNvPicPr>
          <p:nvPr/>
        </p:nvPicPr>
        <p:blipFill>
          <a:blip r:embed="rId3"/>
          <a:stretch>
            <a:fillRect/>
          </a:stretch>
        </p:blipFill>
        <p:spPr>
          <a:xfrm>
            <a:off x="838199" y="1890713"/>
            <a:ext cx="5814173" cy="3556776"/>
          </a:xfrm>
          <a:prstGeom prst="rect">
            <a:avLst/>
          </a:prstGeom>
        </p:spPr>
      </p:pic>
      <p:sp>
        <p:nvSpPr>
          <p:cNvPr id="5" name="CuadroTexto 4">
            <a:extLst>
              <a:ext uri="{FF2B5EF4-FFF2-40B4-BE49-F238E27FC236}">
                <a16:creationId xmlns:a16="http://schemas.microsoft.com/office/drawing/2014/main" id="{FF9A05CE-1B96-D579-9B56-3E5078AC3130}"/>
              </a:ext>
            </a:extLst>
          </p:cNvPr>
          <p:cNvSpPr txBox="1"/>
          <p:nvPr/>
        </p:nvSpPr>
        <p:spPr>
          <a:xfrm>
            <a:off x="7198468" y="2545716"/>
            <a:ext cx="4260715" cy="2246769"/>
          </a:xfrm>
          <a:prstGeom prst="rect">
            <a:avLst/>
          </a:prstGeom>
          <a:noFill/>
        </p:spPr>
        <p:txBody>
          <a:bodyPr wrap="square">
            <a:spAutoFit/>
          </a:bodyPr>
          <a:lstStyle/>
          <a:p>
            <a:pPr lvl="0" algn="just" rtl="0">
              <a:lnSpc>
                <a:spcPct val="100000"/>
              </a:lnSpc>
              <a:spcBef>
                <a:spcPts val="0"/>
              </a:spcBef>
              <a:spcAft>
                <a:spcPts val="0"/>
              </a:spcAft>
            </a:pPr>
            <a:r>
              <a:rPr lang="es-ES" sz="2000" dirty="0"/>
              <a:t>Los datos que son enviados a la red recorren la pila del protocolo TCP/IP desde la capa más alta de aplicación hasta la más baja de acceso a red. Cuando son recibidos, recorren la pila de protocolo en el sentido contrario.</a:t>
            </a:r>
            <a:endParaRPr lang="es-ES" sz="2000" b="1" dirty="0"/>
          </a:p>
        </p:txBody>
      </p:sp>
    </p:spTree>
    <p:extLst>
      <p:ext uri="{BB962C8B-B14F-4D97-AF65-F5344CB8AC3E}">
        <p14:creationId xmlns:p14="http://schemas.microsoft.com/office/powerpoint/2010/main" val="1589185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Arquitectura TCP/IP</a:t>
            </a:r>
            <a:endParaRPr sz="2400" dirty="0">
              <a:solidFill>
                <a:srgbClr val="08287C"/>
              </a:solidFill>
              <a:latin typeface="Arial"/>
              <a:ea typeface="Arial"/>
              <a:cs typeface="Arial"/>
              <a:sym typeface="Arial"/>
            </a:endParaRPr>
          </a:p>
        </p:txBody>
      </p:sp>
      <p:pic>
        <p:nvPicPr>
          <p:cNvPr id="4" name="Imagen 3">
            <a:extLst>
              <a:ext uri="{FF2B5EF4-FFF2-40B4-BE49-F238E27FC236}">
                <a16:creationId xmlns:a16="http://schemas.microsoft.com/office/drawing/2014/main" id="{DA425A0F-F6C9-3449-7523-78C2A131DC84}"/>
              </a:ext>
            </a:extLst>
          </p:cNvPr>
          <p:cNvPicPr>
            <a:picLocks noChangeAspect="1"/>
          </p:cNvPicPr>
          <p:nvPr/>
        </p:nvPicPr>
        <p:blipFill>
          <a:blip r:embed="rId3"/>
          <a:stretch>
            <a:fillRect/>
          </a:stretch>
        </p:blipFill>
        <p:spPr>
          <a:xfrm>
            <a:off x="838199" y="1890713"/>
            <a:ext cx="5814173" cy="3556776"/>
          </a:xfrm>
          <a:prstGeom prst="rect">
            <a:avLst/>
          </a:prstGeom>
        </p:spPr>
      </p:pic>
      <p:sp>
        <p:nvSpPr>
          <p:cNvPr id="5" name="CuadroTexto 4">
            <a:extLst>
              <a:ext uri="{FF2B5EF4-FFF2-40B4-BE49-F238E27FC236}">
                <a16:creationId xmlns:a16="http://schemas.microsoft.com/office/drawing/2014/main" id="{FF9A05CE-1B96-D579-9B56-3E5078AC3130}"/>
              </a:ext>
            </a:extLst>
          </p:cNvPr>
          <p:cNvSpPr txBox="1"/>
          <p:nvPr/>
        </p:nvSpPr>
        <p:spPr>
          <a:xfrm>
            <a:off x="7198468" y="2613392"/>
            <a:ext cx="4260715" cy="1631216"/>
          </a:xfrm>
          <a:prstGeom prst="rect">
            <a:avLst/>
          </a:prstGeom>
          <a:noFill/>
        </p:spPr>
        <p:txBody>
          <a:bodyPr wrap="square">
            <a:spAutoFit/>
          </a:bodyPr>
          <a:lstStyle/>
          <a:p>
            <a:pPr lvl="0" algn="just" rtl="0">
              <a:lnSpc>
                <a:spcPct val="100000"/>
              </a:lnSpc>
              <a:spcBef>
                <a:spcPts val="0"/>
              </a:spcBef>
              <a:spcAft>
                <a:spcPts val="0"/>
              </a:spcAft>
            </a:pPr>
            <a:r>
              <a:rPr lang="es-ES" sz="2000" dirty="0"/>
              <a:t>Durante estos recorridos, cada capa añade o sustrae cierta </a:t>
            </a:r>
            <a:r>
              <a:rPr lang="es-ES" sz="2000" b="1" dirty="0"/>
              <a:t>información de control </a:t>
            </a:r>
            <a:r>
              <a:rPr lang="es-ES" sz="2000" dirty="0"/>
              <a:t>a los datos para garantizar su correcta transmisión.</a:t>
            </a:r>
            <a:endParaRPr lang="es-ES" sz="2000" b="1" dirty="0"/>
          </a:p>
        </p:txBody>
      </p:sp>
    </p:spTree>
    <p:extLst>
      <p:ext uri="{BB962C8B-B14F-4D97-AF65-F5344CB8AC3E}">
        <p14:creationId xmlns:p14="http://schemas.microsoft.com/office/powerpoint/2010/main" val="15435327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Arquitectura TCP/IP</a:t>
            </a:r>
            <a:endParaRPr sz="2400" dirty="0">
              <a:solidFill>
                <a:srgbClr val="08287C"/>
              </a:solidFill>
              <a:latin typeface="Arial"/>
              <a:ea typeface="Arial"/>
              <a:cs typeface="Arial"/>
              <a:sym typeface="Arial"/>
            </a:endParaRPr>
          </a:p>
        </p:txBody>
      </p:sp>
      <p:sp>
        <p:nvSpPr>
          <p:cNvPr id="5" name="CuadroTexto 4">
            <a:extLst>
              <a:ext uri="{FF2B5EF4-FFF2-40B4-BE49-F238E27FC236}">
                <a16:creationId xmlns:a16="http://schemas.microsoft.com/office/drawing/2014/main" id="{FF9A05CE-1B96-D579-9B56-3E5078AC3130}"/>
              </a:ext>
            </a:extLst>
          </p:cNvPr>
          <p:cNvSpPr txBox="1"/>
          <p:nvPr/>
        </p:nvSpPr>
        <p:spPr>
          <a:xfrm>
            <a:off x="6329568" y="2305614"/>
            <a:ext cx="5392262" cy="2246769"/>
          </a:xfrm>
          <a:prstGeom prst="rect">
            <a:avLst/>
          </a:prstGeom>
          <a:noFill/>
        </p:spPr>
        <p:txBody>
          <a:bodyPr wrap="square">
            <a:spAutoFit/>
          </a:bodyPr>
          <a:lstStyle/>
          <a:p>
            <a:pPr lvl="0" algn="just" rtl="0">
              <a:lnSpc>
                <a:spcPct val="100000"/>
              </a:lnSpc>
              <a:spcBef>
                <a:spcPts val="0"/>
              </a:spcBef>
              <a:spcAft>
                <a:spcPts val="0"/>
              </a:spcAft>
            </a:pPr>
            <a:r>
              <a:rPr lang="es-ES" sz="2000" dirty="0"/>
              <a:t>Como esta información de control se sitúa antes de los datos que se transmiten, se llama cabecera </a:t>
            </a:r>
            <a:r>
              <a:rPr lang="es-ES" sz="2000" b="1" i="1" dirty="0"/>
              <a:t>(</a:t>
            </a:r>
            <a:r>
              <a:rPr lang="es-ES" sz="2000" b="1" i="1" dirty="0" err="1"/>
              <a:t>header</a:t>
            </a:r>
            <a:r>
              <a:rPr lang="es-ES" sz="2000" b="1" i="1" dirty="0"/>
              <a:t>)</a:t>
            </a:r>
            <a:r>
              <a:rPr lang="es-ES" sz="2000" dirty="0"/>
              <a:t>. En la </a:t>
            </a:r>
            <a:r>
              <a:rPr lang="es-ES" sz="2000" i="1" dirty="0"/>
              <a:t>Figura 5.2 </a:t>
            </a:r>
            <a:r>
              <a:rPr lang="es-ES" sz="2000" dirty="0"/>
              <a:t>se puede ver cómo cada capa añade una cabecera a los datos que se envían a la red. </a:t>
            </a:r>
          </a:p>
          <a:p>
            <a:pPr lvl="0" algn="just" rtl="0">
              <a:lnSpc>
                <a:spcPct val="100000"/>
              </a:lnSpc>
              <a:spcBef>
                <a:spcPts val="0"/>
              </a:spcBef>
              <a:spcAft>
                <a:spcPts val="0"/>
              </a:spcAft>
            </a:pPr>
            <a:endParaRPr lang="es-ES" sz="2000" dirty="0"/>
          </a:p>
          <a:p>
            <a:pPr lvl="0" algn="just" rtl="0">
              <a:lnSpc>
                <a:spcPct val="100000"/>
              </a:lnSpc>
              <a:spcBef>
                <a:spcPts val="0"/>
              </a:spcBef>
              <a:spcAft>
                <a:spcPts val="0"/>
              </a:spcAft>
            </a:pPr>
            <a:r>
              <a:rPr lang="es-ES" sz="2000" dirty="0"/>
              <a:t>Este proceso se conoce como </a:t>
            </a:r>
            <a:r>
              <a:rPr lang="es-ES" sz="2000" i="1" dirty="0"/>
              <a:t>encapsulado</a:t>
            </a:r>
            <a:r>
              <a:rPr lang="es-ES" sz="2000" dirty="0"/>
              <a:t>.</a:t>
            </a:r>
            <a:endParaRPr lang="es-ES" sz="2000" b="1" dirty="0"/>
          </a:p>
        </p:txBody>
      </p:sp>
      <p:pic>
        <p:nvPicPr>
          <p:cNvPr id="3" name="Imagen 2">
            <a:extLst>
              <a:ext uri="{FF2B5EF4-FFF2-40B4-BE49-F238E27FC236}">
                <a16:creationId xmlns:a16="http://schemas.microsoft.com/office/drawing/2014/main" id="{DE30A2A3-EB59-3201-381B-6B1DE2796EF5}"/>
              </a:ext>
            </a:extLst>
          </p:cNvPr>
          <p:cNvPicPr>
            <a:picLocks noChangeAspect="1"/>
          </p:cNvPicPr>
          <p:nvPr/>
        </p:nvPicPr>
        <p:blipFill>
          <a:blip r:embed="rId3"/>
          <a:stretch>
            <a:fillRect/>
          </a:stretch>
        </p:blipFill>
        <p:spPr>
          <a:xfrm>
            <a:off x="823709" y="1938337"/>
            <a:ext cx="5038725" cy="2981325"/>
          </a:xfrm>
          <a:prstGeom prst="rect">
            <a:avLst/>
          </a:prstGeom>
        </p:spPr>
      </p:pic>
    </p:spTree>
    <p:extLst>
      <p:ext uri="{BB962C8B-B14F-4D97-AF65-F5344CB8AC3E}">
        <p14:creationId xmlns:p14="http://schemas.microsoft.com/office/powerpoint/2010/main" val="25529068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Arquitectura TCP/IP</a:t>
            </a:r>
            <a:endParaRPr sz="2400" dirty="0">
              <a:solidFill>
                <a:srgbClr val="08287C"/>
              </a:solidFill>
              <a:latin typeface="Arial"/>
              <a:ea typeface="Arial"/>
              <a:cs typeface="Arial"/>
              <a:sym typeface="Arial"/>
            </a:endParaRPr>
          </a:p>
        </p:txBody>
      </p:sp>
      <p:sp>
        <p:nvSpPr>
          <p:cNvPr id="5" name="CuadroTexto 4">
            <a:extLst>
              <a:ext uri="{FF2B5EF4-FFF2-40B4-BE49-F238E27FC236}">
                <a16:creationId xmlns:a16="http://schemas.microsoft.com/office/drawing/2014/main" id="{FF9A05CE-1B96-D579-9B56-3E5078AC3130}"/>
              </a:ext>
            </a:extLst>
          </p:cNvPr>
          <p:cNvSpPr txBox="1"/>
          <p:nvPr/>
        </p:nvSpPr>
        <p:spPr>
          <a:xfrm>
            <a:off x="6329568" y="2767279"/>
            <a:ext cx="5178253" cy="1323439"/>
          </a:xfrm>
          <a:prstGeom prst="rect">
            <a:avLst/>
          </a:prstGeom>
          <a:noFill/>
        </p:spPr>
        <p:txBody>
          <a:bodyPr wrap="square">
            <a:spAutoFit/>
          </a:bodyPr>
          <a:lstStyle/>
          <a:p>
            <a:pPr lvl="0" algn="just" rtl="0">
              <a:lnSpc>
                <a:spcPct val="100000"/>
              </a:lnSpc>
              <a:spcBef>
                <a:spcPts val="0"/>
              </a:spcBef>
              <a:spcAft>
                <a:spcPts val="0"/>
              </a:spcAft>
            </a:pPr>
            <a:r>
              <a:rPr lang="es-ES" sz="2000" dirty="0"/>
              <a:t>Si en vez de transmitir datos se trata de recibirlos, el proceso sucede al revés. Cada capa elimina su cabecera correspondiente hasta que quedan sólo los datos.</a:t>
            </a:r>
            <a:endParaRPr lang="es-ES" sz="2000" b="1" dirty="0"/>
          </a:p>
        </p:txBody>
      </p:sp>
      <p:pic>
        <p:nvPicPr>
          <p:cNvPr id="3" name="Imagen 2">
            <a:extLst>
              <a:ext uri="{FF2B5EF4-FFF2-40B4-BE49-F238E27FC236}">
                <a16:creationId xmlns:a16="http://schemas.microsoft.com/office/drawing/2014/main" id="{DE30A2A3-EB59-3201-381B-6B1DE2796EF5}"/>
              </a:ext>
            </a:extLst>
          </p:cNvPr>
          <p:cNvPicPr>
            <a:picLocks noChangeAspect="1"/>
          </p:cNvPicPr>
          <p:nvPr/>
        </p:nvPicPr>
        <p:blipFill>
          <a:blip r:embed="rId3"/>
          <a:stretch>
            <a:fillRect/>
          </a:stretch>
        </p:blipFill>
        <p:spPr>
          <a:xfrm>
            <a:off x="823709" y="1938337"/>
            <a:ext cx="5038725" cy="2981325"/>
          </a:xfrm>
          <a:prstGeom prst="rect">
            <a:avLst/>
          </a:prstGeom>
        </p:spPr>
      </p:pic>
    </p:spTree>
    <p:extLst>
      <p:ext uri="{BB962C8B-B14F-4D97-AF65-F5344CB8AC3E}">
        <p14:creationId xmlns:p14="http://schemas.microsoft.com/office/powerpoint/2010/main" val="36162433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Arquitectura TCP/IP</a:t>
            </a:r>
            <a:endParaRPr sz="2400" dirty="0">
              <a:solidFill>
                <a:srgbClr val="08287C"/>
              </a:solidFill>
              <a:latin typeface="Arial"/>
              <a:ea typeface="Arial"/>
              <a:cs typeface="Arial"/>
              <a:sym typeface="Arial"/>
            </a:endParaRPr>
          </a:p>
        </p:txBody>
      </p:sp>
      <p:sp>
        <p:nvSpPr>
          <p:cNvPr id="5" name="CuadroTexto 4">
            <a:extLst>
              <a:ext uri="{FF2B5EF4-FFF2-40B4-BE49-F238E27FC236}">
                <a16:creationId xmlns:a16="http://schemas.microsoft.com/office/drawing/2014/main" id="{FF9A05CE-1B96-D579-9B56-3E5078AC3130}"/>
              </a:ext>
            </a:extLst>
          </p:cNvPr>
          <p:cNvSpPr txBox="1"/>
          <p:nvPr/>
        </p:nvSpPr>
        <p:spPr>
          <a:xfrm>
            <a:off x="6329568" y="2305614"/>
            <a:ext cx="5178253" cy="2246769"/>
          </a:xfrm>
          <a:prstGeom prst="rect">
            <a:avLst/>
          </a:prstGeom>
          <a:noFill/>
        </p:spPr>
        <p:txBody>
          <a:bodyPr wrap="square">
            <a:spAutoFit/>
          </a:bodyPr>
          <a:lstStyle/>
          <a:p>
            <a:pPr lvl="0" algn="just" rtl="0">
              <a:lnSpc>
                <a:spcPct val="100000"/>
              </a:lnSpc>
              <a:spcBef>
                <a:spcPts val="0"/>
              </a:spcBef>
              <a:spcAft>
                <a:spcPts val="0"/>
              </a:spcAft>
            </a:pPr>
            <a:r>
              <a:rPr lang="es-ES" sz="2000" dirty="0"/>
              <a:t>En teoría cada capa maneja una estructura de datos propia, independiente de las demás, aunque en la práctica estas estructuras de datos se diseñan para que sean compatibles con las de las capas adyacentes. Se mejora así la eficiencia global en la transmisión de datos.</a:t>
            </a:r>
            <a:endParaRPr lang="es-ES" sz="2000" b="1" dirty="0"/>
          </a:p>
        </p:txBody>
      </p:sp>
      <p:pic>
        <p:nvPicPr>
          <p:cNvPr id="3" name="Imagen 2">
            <a:extLst>
              <a:ext uri="{FF2B5EF4-FFF2-40B4-BE49-F238E27FC236}">
                <a16:creationId xmlns:a16="http://schemas.microsoft.com/office/drawing/2014/main" id="{DE30A2A3-EB59-3201-381B-6B1DE2796EF5}"/>
              </a:ext>
            </a:extLst>
          </p:cNvPr>
          <p:cNvPicPr>
            <a:picLocks noChangeAspect="1"/>
          </p:cNvPicPr>
          <p:nvPr/>
        </p:nvPicPr>
        <p:blipFill>
          <a:blip r:embed="rId3"/>
          <a:stretch>
            <a:fillRect/>
          </a:stretch>
        </p:blipFill>
        <p:spPr>
          <a:xfrm>
            <a:off x="823709" y="1938337"/>
            <a:ext cx="5038725" cy="2981325"/>
          </a:xfrm>
          <a:prstGeom prst="rect">
            <a:avLst/>
          </a:prstGeom>
        </p:spPr>
      </p:pic>
    </p:spTree>
    <p:extLst>
      <p:ext uri="{BB962C8B-B14F-4D97-AF65-F5344CB8AC3E}">
        <p14:creationId xmlns:p14="http://schemas.microsoft.com/office/powerpoint/2010/main" val="7894099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Arquitectura TCP/IP</a:t>
            </a:r>
            <a:endParaRPr sz="2400" dirty="0">
              <a:solidFill>
                <a:srgbClr val="08287C"/>
              </a:solidFill>
              <a:latin typeface="Arial"/>
              <a:ea typeface="Arial"/>
              <a:cs typeface="Arial"/>
              <a:sym typeface="Arial"/>
            </a:endParaRPr>
          </a:p>
        </p:txBody>
      </p:sp>
      <p:pic>
        <p:nvPicPr>
          <p:cNvPr id="1026" name="Picture 2" descr="Redes/ Internet y sus servicios - Mind Map">
            <a:extLst>
              <a:ext uri="{FF2B5EF4-FFF2-40B4-BE49-F238E27FC236}">
                <a16:creationId xmlns:a16="http://schemas.microsoft.com/office/drawing/2014/main" id="{E04E61BF-F9B9-6389-1C38-8C5F302482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8442" y="1998317"/>
            <a:ext cx="6849004" cy="286136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CP IP Protocol | Creative professional, Learning, Save">
            <a:extLst>
              <a:ext uri="{FF2B5EF4-FFF2-40B4-BE49-F238E27FC236}">
                <a16:creationId xmlns:a16="http://schemas.microsoft.com/office/drawing/2014/main" id="{43E37A07-2F32-952C-D091-BA0A9DEC52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0843" y="1674002"/>
            <a:ext cx="4679991" cy="3509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582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6247920"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¿Cómo funciona internet?</a:t>
            </a:r>
            <a:endParaRPr sz="2400" dirty="0">
              <a:solidFill>
                <a:srgbClr val="08287C"/>
              </a:solidFill>
              <a:latin typeface="Arial"/>
              <a:ea typeface="Arial"/>
              <a:cs typeface="Arial"/>
              <a:sym typeface="Arial"/>
            </a:endParaRPr>
          </a:p>
        </p:txBody>
      </p:sp>
      <p:sp>
        <p:nvSpPr>
          <p:cNvPr id="2" name="CuadroTexto 1">
            <a:extLst>
              <a:ext uri="{FF2B5EF4-FFF2-40B4-BE49-F238E27FC236}">
                <a16:creationId xmlns:a16="http://schemas.microsoft.com/office/drawing/2014/main" id="{B5F4D2C4-C6AB-DC12-8077-EB0C703D753A}"/>
              </a:ext>
            </a:extLst>
          </p:cNvPr>
          <p:cNvSpPr txBox="1"/>
          <p:nvPr/>
        </p:nvSpPr>
        <p:spPr>
          <a:xfrm>
            <a:off x="992626" y="1693889"/>
            <a:ext cx="10206747" cy="1015663"/>
          </a:xfrm>
          <a:prstGeom prst="rect">
            <a:avLst/>
          </a:prstGeom>
          <a:noFill/>
        </p:spPr>
        <p:txBody>
          <a:bodyPr wrap="square">
            <a:spAutoFit/>
          </a:bodyPr>
          <a:lstStyle/>
          <a:p>
            <a:pPr lvl="0" algn="just" rtl="0">
              <a:lnSpc>
                <a:spcPct val="100000"/>
              </a:lnSpc>
              <a:spcBef>
                <a:spcPts val="0"/>
              </a:spcBef>
              <a:spcAft>
                <a:spcPts val="0"/>
              </a:spcAft>
            </a:pPr>
            <a:r>
              <a:rPr lang="es-ES" sz="2000" dirty="0"/>
              <a:t>Claude Shannon ideó un esquema simplificado que explica cómo funciona la comunicación. Y nos sirve para explicar qué es Internet, el </a:t>
            </a:r>
            <a:r>
              <a:rPr lang="es-ES" sz="2000" b="1" dirty="0"/>
              <a:t>medio de comunicación definitivo.</a:t>
            </a:r>
          </a:p>
        </p:txBody>
      </p:sp>
      <p:sp>
        <p:nvSpPr>
          <p:cNvPr id="4" name="CuadroTexto 3">
            <a:extLst>
              <a:ext uri="{FF2B5EF4-FFF2-40B4-BE49-F238E27FC236}">
                <a16:creationId xmlns:a16="http://schemas.microsoft.com/office/drawing/2014/main" id="{AD053E38-206C-0871-443C-CA97243BEEA2}"/>
              </a:ext>
            </a:extLst>
          </p:cNvPr>
          <p:cNvSpPr txBox="1"/>
          <p:nvPr/>
        </p:nvSpPr>
        <p:spPr>
          <a:xfrm>
            <a:off x="992626" y="3429000"/>
            <a:ext cx="10206747" cy="1015663"/>
          </a:xfrm>
          <a:prstGeom prst="rect">
            <a:avLst/>
          </a:prstGeom>
          <a:noFill/>
        </p:spPr>
        <p:txBody>
          <a:bodyPr wrap="square">
            <a:spAutoFit/>
          </a:bodyPr>
          <a:lstStyle>
            <a:defPPr marR="0" lvl="0" algn="l" rtl="0">
              <a:lnSpc>
                <a:spcPct val="100000"/>
              </a:lnSpc>
              <a:spcBef>
                <a:spcPts val="0"/>
              </a:spcBef>
              <a:spcAft>
                <a:spcPts val="0"/>
              </a:spcAft>
            </a:defPPr>
            <a:lvl1pPr algn="just">
              <a:defRPr sz="2000"/>
            </a:lvl1pPr>
          </a:lstStyle>
          <a:p>
            <a:r>
              <a:rPr lang="es-ES" dirty="0"/>
              <a:t>Un emisor o fuente de información envía un mensaje a través de un canal. Para ello emplea un transmisor. La señal que transporta el mensaje a través del canal llega al receptor, que transmite el mensaje al destinatario.</a:t>
            </a:r>
            <a:endParaRPr lang="es-CO" dirty="0"/>
          </a:p>
        </p:txBody>
      </p:sp>
    </p:spTree>
    <p:extLst>
      <p:ext uri="{BB962C8B-B14F-4D97-AF65-F5344CB8AC3E}">
        <p14:creationId xmlns:p14="http://schemas.microsoft.com/office/powerpoint/2010/main" val="38503061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HTTP</a:t>
            </a:r>
            <a:endParaRPr sz="2400" dirty="0">
              <a:solidFill>
                <a:srgbClr val="08287C"/>
              </a:solidFill>
              <a:latin typeface="Arial"/>
              <a:ea typeface="Arial"/>
              <a:cs typeface="Arial"/>
              <a:sym typeface="Arial"/>
            </a:endParaRPr>
          </a:p>
        </p:txBody>
      </p:sp>
      <p:sp>
        <p:nvSpPr>
          <p:cNvPr id="3" name="CuadroTexto 2">
            <a:extLst>
              <a:ext uri="{FF2B5EF4-FFF2-40B4-BE49-F238E27FC236}">
                <a16:creationId xmlns:a16="http://schemas.microsoft.com/office/drawing/2014/main" id="{841251E7-4DE1-9331-EDB3-01890BD835F8}"/>
              </a:ext>
            </a:extLst>
          </p:cNvPr>
          <p:cNvSpPr txBox="1"/>
          <p:nvPr/>
        </p:nvSpPr>
        <p:spPr>
          <a:xfrm>
            <a:off x="992623" y="1583693"/>
            <a:ext cx="10206747" cy="1200329"/>
          </a:xfrm>
          <a:prstGeom prst="rect">
            <a:avLst/>
          </a:prstGeom>
          <a:noFill/>
        </p:spPr>
        <p:txBody>
          <a:bodyPr wrap="square">
            <a:spAutoFit/>
          </a:bodyPr>
          <a:lstStyle/>
          <a:p>
            <a:pPr lvl="0" algn="ctr" rtl="0">
              <a:lnSpc>
                <a:spcPct val="100000"/>
              </a:lnSpc>
              <a:spcBef>
                <a:spcPts val="0"/>
              </a:spcBef>
              <a:spcAft>
                <a:spcPts val="0"/>
              </a:spcAft>
            </a:pPr>
            <a:r>
              <a:rPr lang="es-ES" sz="2400" dirty="0"/>
              <a:t>Protocolo de transferencia de </a:t>
            </a:r>
            <a:r>
              <a:rPr lang="es-ES" sz="2400" b="1" dirty="0"/>
              <a:t>hipertexto</a:t>
            </a:r>
            <a:r>
              <a:rPr lang="en-US" sz="2400" b="1" dirty="0"/>
              <a:t> (1)</a:t>
            </a:r>
            <a:r>
              <a:rPr lang="es-ES" sz="2400" dirty="0"/>
              <a:t>. En otras palabras, HTTP es un protocolo de comunicación que permite la transferencia de información en Internet.</a:t>
            </a:r>
          </a:p>
        </p:txBody>
      </p:sp>
      <p:sp>
        <p:nvSpPr>
          <p:cNvPr id="4" name="CuadroTexto 3">
            <a:extLst>
              <a:ext uri="{FF2B5EF4-FFF2-40B4-BE49-F238E27FC236}">
                <a16:creationId xmlns:a16="http://schemas.microsoft.com/office/drawing/2014/main" id="{932CF660-FB56-99A9-48CA-7D00A4ECB4F8}"/>
              </a:ext>
            </a:extLst>
          </p:cNvPr>
          <p:cNvSpPr txBox="1"/>
          <p:nvPr/>
        </p:nvSpPr>
        <p:spPr>
          <a:xfrm>
            <a:off x="992624" y="3070434"/>
            <a:ext cx="10206747" cy="1200329"/>
          </a:xfrm>
          <a:prstGeom prst="rect">
            <a:avLst/>
          </a:prstGeom>
          <a:noFill/>
        </p:spPr>
        <p:txBody>
          <a:bodyPr wrap="square">
            <a:spAutoFit/>
          </a:bodyPr>
          <a:lstStyle>
            <a:defPPr marR="0" lvl="0" algn="l" rtl="0">
              <a:lnSpc>
                <a:spcPct val="100000"/>
              </a:lnSpc>
              <a:spcBef>
                <a:spcPts val="0"/>
              </a:spcBef>
              <a:spcAft>
                <a:spcPts val="0"/>
              </a:spcAft>
            </a:defPPr>
            <a:lvl1pPr algn="ctr">
              <a:defRPr sz="2400"/>
            </a:lvl1pPr>
          </a:lstStyle>
          <a:p>
            <a:r>
              <a:rPr lang="es-ES" dirty="0"/>
              <a:t>Gracias al protocolo HTTP es posible la transferencia de información entre el navegador del usuario y el servidor donde se aloja una determinada página web.</a:t>
            </a:r>
            <a:endParaRPr lang="es-CO" dirty="0"/>
          </a:p>
        </p:txBody>
      </p:sp>
      <p:sp>
        <p:nvSpPr>
          <p:cNvPr id="6" name="CuadroTexto 5">
            <a:extLst>
              <a:ext uri="{FF2B5EF4-FFF2-40B4-BE49-F238E27FC236}">
                <a16:creationId xmlns:a16="http://schemas.microsoft.com/office/drawing/2014/main" id="{8BD6DFC2-3F72-38F4-DB1E-DB5E42BC93C2}"/>
              </a:ext>
            </a:extLst>
          </p:cNvPr>
          <p:cNvSpPr txBox="1"/>
          <p:nvPr/>
        </p:nvSpPr>
        <p:spPr>
          <a:xfrm>
            <a:off x="992624" y="4557175"/>
            <a:ext cx="10206747" cy="1200329"/>
          </a:xfrm>
          <a:prstGeom prst="rect">
            <a:avLst/>
          </a:prstGeom>
          <a:noFill/>
        </p:spPr>
        <p:txBody>
          <a:bodyPr wrap="square">
            <a:spAutoFit/>
          </a:bodyPr>
          <a:lstStyle>
            <a:defPPr marR="0" lvl="0" algn="l" rtl="0">
              <a:lnSpc>
                <a:spcPct val="100000"/>
              </a:lnSpc>
              <a:spcBef>
                <a:spcPts val="0"/>
              </a:spcBef>
              <a:spcAft>
                <a:spcPts val="0"/>
              </a:spcAft>
              <a:defRPr/>
            </a:defPPr>
            <a:lvl1pPr algn="ctr">
              <a:defRPr sz="2400"/>
            </a:lvl1pPr>
          </a:lstStyle>
          <a:p>
            <a:r>
              <a:rPr lang="es-ES" dirty="0"/>
              <a:t>Se finalizó en 1999 con el objetivo de definir y poder estandarizar la sintaxis y la semántica de los intercambios de información que se llevan a cabo entre los distintos equipos que componen una red.</a:t>
            </a:r>
            <a:endParaRPr lang="es-CO" dirty="0"/>
          </a:p>
        </p:txBody>
      </p:sp>
      <p:sp>
        <p:nvSpPr>
          <p:cNvPr id="5" name="CuadroTexto 4">
            <a:extLst>
              <a:ext uri="{FF2B5EF4-FFF2-40B4-BE49-F238E27FC236}">
                <a16:creationId xmlns:a16="http://schemas.microsoft.com/office/drawing/2014/main" id="{48BD3D45-C002-23AF-569B-133ED0D03EE9}"/>
              </a:ext>
            </a:extLst>
          </p:cNvPr>
          <p:cNvSpPr txBox="1"/>
          <p:nvPr/>
        </p:nvSpPr>
        <p:spPr>
          <a:xfrm>
            <a:off x="629535" y="6235001"/>
            <a:ext cx="6104106" cy="276999"/>
          </a:xfrm>
          <a:prstGeom prst="rect">
            <a:avLst/>
          </a:prstGeom>
          <a:noFill/>
        </p:spPr>
        <p:txBody>
          <a:bodyPr wrap="square">
            <a:spAutoFit/>
          </a:bodyPr>
          <a:lstStyle/>
          <a:p>
            <a:pPr marL="228600" indent="-228600">
              <a:buAutoNum type="arabicParenBoth"/>
            </a:pPr>
            <a:r>
              <a:rPr lang="es-ES" sz="1200" dirty="0"/>
              <a:t>Término acuñado por Ted Nelson alrededor de 1965</a:t>
            </a:r>
          </a:p>
        </p:txBody>
      </p:sp>
    </p:spTree>
    <p:extLst>
      <p:ext uri="{BB962C8B-B14F-4D97-AF65-F5344CB8AC3E}">
        <p14:creationId xmlns:p14="http://schemas.microsoft.com/office/powerpoint/2010/main" val="8143404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HTTP y HTTPS</a:t>
            </a:r>
            <a:endParaRPr sz="2400" dirty="0">
              <a:solidFill>
                <a:srgbClr val="08287C"/>
              </a:solidFill>
              <a:latin typeface="Arial"/>
              <a:ea typeface="Arial"/>
              <a:cs typeface="Arial"/>
              <a:sym typeface="Arial"/>
            </a:endParaRPr>
          </a:p>
        </p:txBody>
      </p:sp>
      <p:pic>
        <p:nvPicPr>
          <p:cNvPr id="2050" name="Picture 2">
            <a:extLst>
              <a:ext uri="{FF2B5EF4-FFF2-40B4-BE49-F238E27FC236}">
                <a16:creationId xmlns:a16="http://schemas.microsoft.com/office/drawing/2014/main" id="{B90BBB07-57D6-695B-0A4B-B02552A378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9535" y="1819275"/>
            <a:ext cx="4286250" cy="321945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EC67C1B5-72DA-A95F-8A72-8ED3FF7BF35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58383" y="1094970"/>
            <a:ext cx="6789906" cy="4668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09387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HTTP y HTTPS</a:t>
            </a:r>
            <a:endParaRPr sz="2400" dirty="0">
              <a:solidFill>
                <a:srgbClr val="08287C"/>
              </a:solidFill>
              <a:latin typeface="Arial"/>
              <a:ea typeface="Arial"/>
              <a:cs typeface="Arial"/>
              <a:sym typeface="Arial"/>
            </a:endParaRPr>
          </a:p>
        </p:txBody>
      </p:sp>
      <p:pic>
        <p:nvPicPr>
          <p:cNvPr id="3074" name="Picture 2">
            <a:extLst>
              <a:ext uri="{FF2B5EF4-FFF2-40B4-BE49-F238E27FC236}">
                <a16:creationId xmlns:a16="http://schemas.microsoft.com/office/drawing/2014/main" id="{0FF04BF9-7986-4357-3337-8CEEE8AE45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1066" y="1306407"/>
            <a:ext cx="6649867" cy="4773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55308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HTTP y HTTPS</a:t>
            </a:r>
            <a:endParaRPr sz="2400" dirty="0">
              <a:solidFill>
                <a:srgbClr val="08287C"/>
              </a:solidFill>
              <a:latin typeface="Arial"/>
              <a:ea typeface="Arial"/>
              <a:cs typeface="Arial"/>
              <a:sym typeface="Arial"/>
            </a:endParaRPr>
          </a:p>
        </p:txBody>
      </p:sp>
      <p:pic>
        <p:nvPicPr>
          <p:cNvPr id="4098" name="Picture 2">
            <a:extLst>
              <a:ext uri="{FF2B5EF4-FFF2-40B4-BE49-F238E27FC236}">
                <a16:creationId xmlns:a16="http://schemas.microsoft.com/office/drawing/2014/main" id="{F3B29F03-8D28-A070-5138-29BB86E9E5E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524" b="9085"/>
          <a:stretch/>
        </p:blipFill>
        <p:spPr bwMode="auto">
          <a:xfrm>
            <a:off x="2504696" y="1318098"/>
            <a:ext cx="7182607" cy="47714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02098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HTTP y HTTPS</a:t>
            </a:r>
            <a:endParaRPr sz="2400" dirty="0">
              <a:solidFill>
                <a:srgbClr val="08287C"/>
              </a:solidFill>
              <a:latin typeface="Arial"/>
              <a:ea typeface="Arial"/>
              <a:cs typeface="Arial"/>
              <a:sym typeface="Arial"/>
            </a:endParaRPr>
          </a:p>
        </p:txBody>
      </p:sp>
      <p:pic>
        <p:nvPicPr>
          <p:cNvPr id="5124" name="Picture 4" descr="undefined">
            <a:extLst>
              <a:ext uri="{FF2B5EF4-FFF2-40B4-BE49-F238E27FC236}">
                <a16:creationId xmlns:a16="http://schemas.microsoft.com/office/drawing/2014/main" id="{5F303E42-567F-D1E9-CCAD-46BBF6CFA0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7470" y="1425407"/>
            <a:ext cx="4753076" cy="4300402"/>
          </a:xfrm>
          <a:prstGeom prst="rect">
            <a:avLst/>
          </a:prstGeom>
          <a:noFill/>
          <a:extLst>
            <a:ext uri="{909E8E84-426E-40DD-AFC4-6F175D3DCCD1}">
              <a14:hiddenFill xmlns:a14="http://schemas.microsoft.com/office/drawing/2010/main">
                <a:solidFill>
                  <a:srgbClr val="FFFFFF"/>
                </a:solidFill>
              </a14:hiddenFill>
            </a:ext>
          </a:extLst>
        </p:spPr>
      </p:pic>
      <p:pic>
        <p:nvPicPr>
          <p:cNvPr id="3" name="Imagen 2">
            <a:extLst>
              <a:ext uri="{FF2B5EF4-FFF2-40B4-BE49-F238E27FC236}">
                <a16:creationId xmlns:a16="http://schemas.microsoft.com/office/drawing/2014/main" id="{F0FFA94E-77F2-B534-9CA8-02800635D7AB}"/>
              </a:ext>
            </a:extLst>
          </p:cNvPr>
          <p:cNvPicPr>
            <a:picLocks noChangeAspect="1"/>
          </p:cNvPicPr>
          <p:nvPr/>
        </p:nvPicPr>
        <p:blipFill>
          <a:blip r:embed="rId4"/>
          <a:stretch>
            <a:fillRect/>
          </a:stretch>
        </p:blipFill>
        <p:spPr>
          <a:xfrm>
            <a:off x="6562725" y="2339507"/>
            <a:ext cx="4847820" cy="2178985"/>
          </a:xfrm>
          <a:prstGeom prst="rect">
            <a:avLst/>
          </a:prstGeom>
        </p:spPr>
      </p:pic>
    </p:spTree>
    <p:extLst>
      <p:ext uri="{BB962C8B-B14F-4D97-AF65-F5344CB8AC3E}">
        <p14:creationId xmlns:p14="http://schemas.microsoft.com/office/powerpoint/2010/main" val="8329101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Métodos HTTP</a:t>
            </a:r>
            <a:endParaRPr sz="2400" dirty="0">
              <a:solidFill>
                <a:srgbClr val="08287C"/>
              </a:solidFill>
              <a:latin typeface="Arial"/>
              <a:ea typeface="Arial"/>
              <a:cs typeface="Arial"/>
              <a:sym typeface="Arial"/>
            </a:endParaRPr>
          </a:p>
        </p:txBody>
      </p:sp>
      <p:sp>
        <p:nvSpPr>
          <p:cNvPr id="2" name="CuadroTexto 1">
            <a:extLst>
              <a:ext uri="{FF2B5EF4-FFF2-40B4-BE49-F238E27FC236}">
                <a16:creationId xmlns:a16="http://schemas.microsoft.com/office/drawing/2014/main" id="{68249CA5-0ADB-A34E-32EC-B4E5E920AA86}"/>
              </a:ext>
            </a:extLst>
          </p:cNvPr>
          <p:cNvSpPr txBox="1"/>
          <p:nvPr/>
        </p:nvSpPr>
        <p:spPr>
          <a:xfrm>
            <a:off x="992623" y="1583693"/>
            <a:ext cx="10206747" cy="1938992"/>
          </a:xfrm>
          <a:prstGeom prst="rect">
            <a:avLst/>
          </a:prstGeom>
          <a:noFill/>
        </p:spPr>
        <p:txBody>
          <a:bodyPr wrap="square">
            <a:spAutoFit/>
          </a:bodyPr>
          <a:lstStyle/>
          <a:p>
            <a:pPr lvl="0" algn="ctr" rtl="0">
              <a:lnSpc>
                <a:spcPct val="100000"/>
              </a:lnSpc>
              <a:spcBef>
                <a:spcPts val="0"/>
              </a:spcBef>
              <a:spcAft>
                <a:spcPts val="0"/>
              </a:spcAft>
            </a:pPr>
            <a:r>
              <a:rPr lang="es-ES" sz="2400" dirty="0"/>
              <a:t>Para realizar solicitudes a un servidor por medio del protocolo HTTP, es obligatorio el uso de unos métodos que vienen predefinidos en este protocolo los cuales le indican al servidor cual es la acción que se desea realizar sobre uno o varios recursos  en concreto, a estos métodos también se les conoce por el nombre de “verbos”.</a:t>
            </a:r>
          </a:p>
        </p:txBody>
      </p:sp>
    </p:spTree>
    <p:extLst>
      <p:ext uri="{BB962C8B-B14F-4D97-AF65-F5344CB8AC3E}">
        <p14:creationId xmlns:p14="http://schemas.microsoft.com/office/powerpoint/2010/main" val="6567602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Métodos HTTP</a:t>
            </a:r>
            <a:endParaRPr sz="2400" dirty="0">
              <a:solidFill>
                <a:srgbClr val="08287C"/>
              </a:solidFill>
              <a:latin typeface="Arial"/>
              <a:ea typeface="Arial"/>
              <a:cs typeface="Arial"/>
              <a:sym typeface="Arial"/>
            </a:endParaRPr>
          </a:p>
        </p:txBody>
      </p:sp>
      <p:pic>
        <p:nvPicPr>
          <p:cNvPr id="6146" name="Picture 2">
            <a:extLst>
              <a:ext uri="{FF2B5EF4-FFF2-40B4-BE49-F238E27FC236}">
                <a16:creationId xmlns:a16="http://schemas.microsoft.com/office/drawing/2014/main" id="{8E3F2BE3-A6DA-32A8-9305-5730347561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2411" b="27943"/>
          <a:stretch/>
        </p:blipFill>
        <p:spPr bwMode="auto">
          <a:xfrm>
            <a:off x="2667000" y="1726660"/>
            <a:ext cx="6858000" cy="3404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7913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Métodos HTTP</a:t>
            </a:r>
            <a:endParaRPr sz="2400" dirty="0">
              <a:solidFill>
                <a:srgbClr val="08287C"/>
              </a:solidFill>
              <a:latin typeface="Arial"/>
              <a:ea typeface="Arial"/>
              <a:cs typeface="Arial"/>
              <a:sym typeface="Arial"/>
            </a:endParaRPr>
          </a:p>
        </p:txBody>
      </p:sp>
      <p:pic>
        <p:nvPicPr>
          <p:cNvPr id="7170" name="Picture 2">
            <a:extLst>
              <a:ext uri="{FF2B5EF4-FFF2-40B4-BE49-F238E27FC236}">
                <a16:creationId xmlns:a16="http://schemas.microsoft.com/office/drawing/2014/main" id="{AD08862E-D7F0-0958-776F-AFF90164BD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8925" y="1343025"/>
            <a:ext cx="6534150" cy="4171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09627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Métodos HTTP</a:t>
            </a:r>
            <a:endParaRPr sz="2400" dirty="0">
              <a:solidFill>
                <a:srgbClr val="08287C"/>
              </a:solidFill>
              <a:latin typeface="Arial"/>
              <a:ea typeface="Arial"/>
              <a:cs typeface="Arial"/>
              <a:sym typeface="Arial"/>
            </a:endParaRPr>
          </a:p>
        </p:txBody>
      </p:sp>
      <p:pic>
        <p:nvPicPr>
          <p:cNvPr id="8194" name="Picture 2">
            <a:extLst>
              <a:ext uri="{FF2B5EF4-FFF2-40B4-BE49-F238E27FC236}">
                <a16:creationId xmlns:a16="http://schemas.microsoft.com/office/drawing/2014/main" id="{95AB1AE9-DA92-514A-0FE9-A0540CF816D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723" b="13241"/>
          <a:stretch/>
        </p:blipFill>
        <p:spPr bwMode="auto">
          <a:xfrm>
            <a:off x="2270902" y="1901758"/>
            <a:ext cx="7650196" cy="3054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92165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6247920"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¿Cómo funciona internet?</a:t>
            </a:r>
            <a:endParaRPr sz="2400" dirty="0">
              <a:solidFill>
                <a:srgbClr val="08287C"/>
              </a:solidFill>
              <a:latin typeface="Arial"/>
              <a:ea typeface="Arial"/>
              <a:cs typeface="Arial"/>
              <a:sym typeface="Arial"/>
            </a:endParaRPr>
          </a:p>
        </p:txBody>
      </p:sp>
      <p:sp>
        <p:nvSpPr>
          <p:cNvPr id="2" name="CuadroTexto 1">
            <a:extLst>
              <a:ext uri="{FF2B5EF4-FFF2-40B4-BE49-F238E27FC236}">
                <a16:creationId xmlns:a16="http://schemas.microsoft.com/office/drawing/2014/main" id="{B5F4D2C4-C6AB-DC12-8077-EB0C703D753A}"/>
              </a:ext>
            </a:extLst>
          </p:cNvPr>
          <p:cNvSpPr txBox="1"/>
          <p:nvPr/>
        </p:nvSpPr>
        <p:spPr>
          <a:xfrm>
            <a:off x="992626" y="1693889"/>
            <a:ext cx="10206747" cy="1015663"/>
          </a:xfrm>
          <a:prstGeom prst="rect">
            <a:avLst/>
          </a:prstGeom>
          <a:noFill/>
        </p:spPr>
        <p:txBody>
          <a:bodyPr wrap="square">
            <a:spAutoFit/>
          </a:bodyPr>
          <a:lstStyle/>
          <a:p>
            <a:pPr lvl="0" algn="just" rtl="0">
              <a:lnSpc>
                <a:spcPct val="100000"/>
              </a:lnSpc>
              <a:spcBef>
                <a:spcPts val="0"/>
              </a:spcBef>
              <a:spcAft>
                <a:spcPts val="0"/>
              </a:spcAft>
            </a:pPr>
            <a:r>
              <a:rPr lang="es-ES" sz="2000" dirty="0"/>
              <a:t>Internet se conoce como la red de redes y se define como red informática mundial. Consiste en una red de alcance mundial que conecta ordenadores y dispositivos de todo el mundo.</a:t>
            </a:r>
            <a:endParaRPr lang="es-ES" sz="2000" b="1" dirty="0"/>
          </a:p>
        </p:txBody>
      </p:sp>
      <p:sp>
        <p:nvSpPr>
          <p:cNvPr id="5" name="CuadroTexto 4">
            <a:extLst>
              <a:ext uri="{FF2B5EF4-FFF2-40B4-BE49-F238E27FC236}">
                <a16:creationId xmlns:a16="http://schemas.microsoft.com/office/drawing/2014/main" id="{FD08DD70-BC90-B961-463B-CDE6E86BDD6B}"/>
              </a:ext>
            </a:extLst>
          </p:cNvPr>
          <p:cNvSpPr txBox="1"/>
          <p:nvPr/>
        </p:nvSpPr>
        <p:spPr>
          <a:xfrm>
            <a:off x="992625" y="3108306"/>
            <a:ext cx="10206747" cy="1015663"/>
          </a:xfrm>
          <a:prstGeom prst="rect">
            <a:avLst/>
          </a:prstGeom>
          <a:noFill/>
        </p:spPr>
        <p:txBody>
          <a:bodyPr wrap="square">
            <a:spAutoFit/>
          </a:bodyPr>
          <a:lstStyle>
            <a:defPPr marR="0" lvl="0" algn="l" rtl="0">
              <a:lnSpc>
                <a:spcPct val="100000"/>
              </a:lnSpc>
              <a:spcBef>
                <a:spcPts val="0"/>
              </a:spcBef>
              <a:spcAft>
                <a:spcPts val="0"/>
              </a:spcAft>
            </a:defPPr>
            <a:lvl1pPr algn="just">
              <a:defRPr sz="2000"/>
            </a:lvl1pPr>
          </a:lstStyle>
          <a:p>
            <a:r>
              <a:rPr lang="es-ES" dirty="0"/>
              <a:t>Para ello emplea redes inalámbricas Wifi y cables Ethernet, que conectan los dispositivos con un router. El router es un aparato que intermedia entre los dispositivos y el proveedor de Internet.</a:t>
            </a:r>
            <a:endParaRPr lang="es-CO" dirty="0"/>
          </a:p>
        </p:txBody>
      </p:sp>
      <p:sp>
        <p:nvSpPr>
          <p:cNvPr id="7" name="CuadroTexto 6">
            <a:extLst>
              <a:ext uri="{FF2B5EF4-FFF2-40B4-BE49-F238E27FC236}">
                <a16:creationId xmlns:a16="http://schemas.microsoft.com/office/drawing/2014/main" id="{8FEBB490-66E6-EDB0-BDDD-8479965D15C8}"/>
              </a:ext>
            </a:extLst>
          </p:cNvPr>
          <p:cNvSpPr txBox="1"/>
          <p:nvPr/>
        </p:nvSpPr>
        <p:spPr>
          <a:xfrm>
            <a:off x="992625" y="4522723"/>
            <a:ext cx="10206746" cy="707886"/>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r>
              <a:rPr lang="es-ES" dirty="0"/>
              <a:t>A su vez, el proveedor de Internet facilita el acceso a Internet gracias a su infraestructura de centrales intermedias.</a:t>
            </a:r>
            <a:endParaRPr lang="es-CO" dirty="0"/>
          </a:p>
        </p:txBody>
      </p:sp>
    </p:spTree>
    <p:extLst>
      <p:ext uri="{BB962C8B-B14F-4D97-AF65-F5344CB8AC3E}">
        <p14:creationId xmlns:p14="http://schemas.microsoft.com/office/powerpoint/2010/main" val="24191646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6247920"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¿Cómo funciona internet?</a:t>
            </a:r>
            <a:endParaRPr sz="2400" dirty="0">
              <a:solidFill>
                <a:srgbClr val="08287C"/>
              </a:solidFill>
              <a:latin typeface="Arial"/>
              <a:ea typeface="Arial"/>
              <a:cs typeface="Arial"/>
              <a:sym typeface="Arial"/>
            </a:endParaRPr>
          </a:p>
        </p:txBody>
      </p:sp>
      <p:sp>
        <p:nvSpPr>
          <p:cNvPr id="2" name="CuadroTexto 1">
            <a:extLst>
              <a:ext uri="{FF2B5EF4-FFF2-40B4-BE49-F238E27FC236}">
                <a16:creationId xmlns:a16="http://schemas.microsoft.com/office/drawing/2014/main" id="{B5F4D2C4-C6AB-DC12-8077-EB0C703D753A}"/>
              </a:ext>
            </a:extLst>
          </p:cNvPr>
          <p:cNvSpPr txBox="1"/>
          <p:nvPr/>
        </p:nvSpPr>
        <p:spPr>
          <a:xfrm>
            <a:off x="6361890" y="3117205"/>
            <a:ext cx="4808301" cy="1631216"/>
          </a:xfrm>
          <a:prstGeom prst="rect">
            <a:avLst/>
          </a:prstGeom>
          <a:noFill/>
        </p:spPr>
        <p:txBody>
          <a:bodyPr wrap="square">
            <a:spAutoFit/>
          </a:bodyPr>
          <a:lstStyle/>
          <a:p>
            <a:pPr lvl="0" algn="just" rtl="0">
              <a:lnSpc>
                <a:spcPct val="100000"/>
              </a:lnSpc>
              <a:spcBef>
                <a:spcPts val="0"/>
              </a:spcBef>
              <a:spcAft>
                <a:spcPts val="0"/>
              </a:spcAft>
            </a:pPr>
            <a:r>
              <a:rPr lang="es-ES" sz="2000" dirty="0"/>
              <a:t>Por su parte, estas centrales se conectan entre sí y con millones de servidores y otros ordenadores empleando kilómetros y kilómetros de cables terrestres y submarinos.</a:t>
            </a:r>
            <a:endParaRPr lang="es-ES" sz="2000" b="1" dirty="0"/>
          </a:p>
        </p:txBody>
      </p:sp>
      <p:pic>
        <p:nvPicPr>
          <p:cNvPr id="4" name="Imagen 3">
            <a:extLst>
              <a:ext uri="{FF2B5EF4-FFF2-40B4-BE49-F238E27FC236}">
                <a16:creationId xmlns:a16="http://schemas.microsoft.com/office/drawing/2014/main" id="{96710CB8-E935-ECFC-A335-677F60E281DF}"/>
              </a:ext>
            </a:extLst>
          </p:cNvPr>
          <p:cNvPicPr>
            <a:picLocks noChangeAspect="1"/>
          </p:cNvPicPr>
          <p:nvPr/>
        </p:nvPicPr>
        <p:blipFill>
          <a:blip r:embed="rId3"/>
          <a:stretch>
            <a:fillRect/>
          </a:stretch>
        </p:blipFill>
        <p:spPr>
          <a:xfrm>
            <a:off x="746914" y="1542646"/>
            <a:ext cx="5083198" cy="4780334"/>
          </a:xfrm>
          <a:prstGeom prst="rect">
            <a:avLst/>
          </a:prstGeom>
        </p:spPr>
      </p:pic>
    </p:spTree>
    <p:extLst>
      <p:ext uri="{BB962C8B-B14F-4D97-AF65-F5344CB8AC3E}">
        <p14:creationId xmlns:p14="http://schemas.microsoft.com/office/powerpoint/2010/main" val="33873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Internet en la práctica</a:t>
            </a:r>
            <a:endParaRPr sz="2400" dirty="0">
              <a:solidFill>
                <a:srgbClr val="08287C"/>
              </a:solidFill>
              <a:latin typeface="Arial"/>
              <a:ea typeface="Arial"/>
              <a:cs typeface="Arial"/>
              <a:sym typeface="Arial"/>
            </a:endParaRPr>
          </a:p>
        </p:txBody>
      </p:sp>
      <p:sp>
        <p:nvSpPr>
          <p:cNvPr id="4" name="CuadroTexto 3">
            <a:extLst>
              <a:ext uri="{FF2B5EF4-FFF2-40B4-BE49-F238E27FC236}">
                <a16:creationId xmlns:a16="http://schemas.microsoft.com/office/drawing/2014/main" id="{E301AAB6-A860-8F02-BEC1-B7097C6BE11D}"/>
              </a:ext>
            </a:extLst>
          </p:cNvPr>
          <p:cNvSpPr txBox="1"/>
          <p:nvPr/>
        </p:nvSpPr>
        <p:spPr>
          <a:xfrm>
            <a:off x="629535" y="1611682"/>
            <a:ext cx="10761554" cy="3170099"/>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pPr marL="342900" indent="-342900">
              <a:buFont typeface="Arial" panose="020B0604020202020204" pitchFamily="34" charset="0"/>
              <a:buChar char="•"/>
            </a:pPr>
            <a:r>
              <a:rPr lang="es-CO" dirty="0"/>
              <a:t>Queremos subir un vídeo a Instagram desde nuestro smartphone.</a:t>
            </a:r>
          </a:p>
          <a:p>
            <a:pPr marL="342900" indent="-342900">
              <a:buFont typeface="Arial" panose="020B0604020202020204" pitchFamily="34" charset="0"/>
              <a:buChar char="•"/>
            </a:pPr>
            <a:endParaRPr lang="es-CO" dirty="0"/>
          </a:p>
          <a:p>
            <a:pPr marL="342900" indent="-342900">
              <a:buFont typeface="Arial" panose="020B0604020202020204" pitchFamily="34" charset="0"/>
              <a:buChar char="•"/>
            </a:pPr>
            <a:r>
              <a:rPr lang="es-ES" dirty="0"/>
              <a:t>Estás en casa, así que tienes dos opciones: usar los datos móviles o la conexión Wifi de tu hogar. Elijas la opción que elijas, el proceso es similar.</a:t>
            </a:r>
          </a:p>
          <a:p>
            <a:pPr marL="342900" indent="-342900">
              <a:buFont typeface="Arial" panose="020B0604020202020204" pitchFamily="34" charset="0"/>
              <a:buChar char="•"/>
            </a:pPr>
            <a:endParaRPr lang="es-ES" dirty="0"/>
          </a:p>
          <a:p>
            <a:pPr marL="342900" indent="-342900">
              <a:buFont typeface="Arial" panose="020B0604020202020204" pitchFamily="34" charset="0"/>
              <a:buChar char="•"/>
            </a:pPr>
            <a:r>
              <a:rPr lang="es-ES" dirty="0"/>
              <a:t>Publicar: en unos segundos, tu vídeo se sube a Internet desde tu móvil y aparece publicado en una red social al alcance de millones de personas que verán ese vídeo, aunque lo borres en tu teléfono.</a:t>
            </a:r>
          </a:p>
          <a:p>
            <a:pPr marL="342900" indent="-342900">
              <a:buFont typeface="Arial" panose="020B0604020202020204" pitchFamily="34" charset="0"/>
              <a:buChar char="•"/>
            </a:pPr>
            <a:endParaRPr lang="es-ES" dirty="0"/>
          </a:p>
          <a:p>
            <a:pPr marL="342900" indent="-342900">
              <a:buFont typeface="Arial" panose="020B0604020202020204" pitchFamily="34" charset="0"/>
              <a:buChar char="•"/>
            </a:pPr>
            <a:r>
              <a:rPr lang="es-ES" dirty="0"/>
              <a:t>¿Qué ocurre en esos segundos en esta red informática mundial?</a:t>
            </a:r>
            <a:endParaRPr lang="es-CO" dirty="0"/>
          </a:p>
        </p:txBody>
      </p:sp>
    </p:spTree>
    <p:extLst>
      <p:ext uri="{BB962C8B-B14F-4D97-AF65-F5344CB8AC3E}">
        <p14:creationId xmlns:p14="http://schemas.microsoft.com/office/powerpoint/2010/main" val="2544478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Internet en la práctica</a:t>
            </a:r>
            <a:endParaRPr sz="2400" dirty="0">
              <a:solidFill>
                <a:srgbClr val="08287C"/>
              </a:solidFill>
              <a:latin typeface="Arial"/>
              <a:ea typeface="Arial"/>
              <a:cs typeface="Arial"/>
              <a:sym typeface="Arial"/>
            </a:endParaRPr>
          </a:p>
        </p:txBody>
      </p:sp>
      <p:sp>
        <p:nvSpPr>
          <p:cNvPr id="4" name="CuadroTexto 3">
            <a:extLst>
              <a:ext uri="{FF2B5EF4-FFF2-40B4-BE49-F238E27FC236}">
                <a16:creationId xmlns:a16="http://schemas.microsoft.com/office/drawing/2014/main" id="{E301AAB6-A860-8F02-BEC1-B7097C6BE11D}"/>
              </a:ext>
            </a:extLst>
          </p:cNvPr>
          <p:cNvSpPr txBox="1"/>
          <p:nvPr/>
        </p:nvSpPr>
        <p:spPr>
          <a:xfrm>
            <a:off x="629535" y="1611682"/>
            <a:ext cx="10761554" cy="3477875"/>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pPr marL="342900" indent="-342900">
              <a:buFont typeface="Arial" panose="020B0604020202020204" pitchFamily="34" charset="0"/>
              <a:buChar char="•"/>
            </a:pPr>
            <a:r>
              <a:rPr lang="es-CO" dirty="0"/>
              <a:t>Simplificando…</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s-ES" dirty="0"/>
              <a:t>La aplicación se comunica con el teléfono diciéndole que tiene que enviar un vídeo a determinado servidor, el que almacena el contenido que se publica en Instagram.</a:t>
            </a:r>
          </a:p>
          <a:p>
            <a:pPr marL="342900" indent="-342900">
              <a:buFont typeface="Arial" panose="020B0604020202020204" pitchFamily="34" charset="0"/>
              <a:buChar char="•"/>
            </a:pPr>
            <a:endParaRPr lang="es-ES" dirty="0"/>
          </a:p>
          <a:p>
            <a:pPr marL="342900" indent="-342900">
              <a:buFont typeface="Arial" panose="020B0604020202020204" pitchFamily="34" charset="0"/>
              <a:buChar char="•"/>
            </a:pPr>
            <a:r>
              <a:rPr lang="es-ES" dirty="0"/>
              <a:t>Ese vídeo se dividirá en pequeños </a:t>
            </a:r>
            <a:r>
              <a:rPr lang="es-ES" b="1" dirty="0"/>
              <a:t>paquetes de información</a:t>
            </a:r>
            <a:r>
              <a:rPr lang="es-ES" dirty="0"/>
              <a:t>, que saldrán del teléfono e irán a parar al router.</a:t>
            </a:r>
          </a:p>
          <a:p>
            <a:pPr marL="342900" indent="-342900">
              <a:buFont typeface="Arial" panose="020B0604020202020204" pitchFamily="34" charset="0"/>
              <a:buChar char="•"/>
            </a:pPr>
            <a:endParaRPr lang="es-ES" dirty="0"/>
          </a:p>
          <a:p>
            <a:pPr marL="342900" indent="-342900">
              <a:buFont typeface="Arial" panose="020B0604020202020204" pitchFamily="34" charset="0"/>
              <a:buChar char="•"/>
            </a:pPr>
            <a:r>
              <a:rPr lang="es-ES" dirty="0"/>
              <a:t>El router será el encargado de conectar el teléfono con Internet. Es decir, enviará el vídeo en forma de </a:t>
            </a:r>
            <a:r>
              <a:rPr lang="es-ES" b="1" dirty="0"/>
              <a:t>paquetes de datos </a:t>
            </a:r>
            <a:r>
              <a:rPr lang="es-ES" dirty="0"/>
              <a:t>a su destino: un servidor que puede estar en el mismo país, en el mismo continente, o al otro lado del océano.</a:t>
            </a:r>
            <a:endParaRPr lang="es-CO" dirty="0"/>
          </a:p>
        </p:txBody>
      </p:sp>
    </p:spTree>
    <p:extLst>
      <p:ext uri="{BB962C8B-B14F-4D97-AF65-F5344CB8AC3E}">
        <p14:creationId xmlns:p14="http://schemas.microsoft.com/office/powerpoint/2010/main" val="172048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5042657"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Internet en la práctica</a:t>
            </a:r>
            <a:endParaRPr sz="2400" dirty="0">
              <a:solidFill>
                <a:srgbClr val="08287C"/>
              </a:solidFill>
              <a:latin typeface="Arial"/>
              <a:ea typeface="Arial"/>
              <a:cs typeface="Arial"/>
              <a:sym typeface="Arial"/>
            </a:endParaRPr>
          </a:p>
        </p:txBody>
      </p:sp>
      <p:sp>
        <p:nvSpPr>
          <p:cNvPr id="4" name="CuadroTexto 3">
            <a:extLst>
              <a:ext uri="{FF2B5EF4-FFF2-40B4-BE49-F238E27FC236}">
                <a16:creationId xmlns:a16="http://schemas.microsoft.com/office/drawing/2014/main" id="{E301AAB6-A860-8F02-BEC1-B7097C6BE11D}"/>
              </a:ext>
            </a:extLst>
          </p:cNvPr>
          <p:cNvSpPr txBox="1"/>
          <p:nvPr/>
        </p:nvSpPr>
        <p:spPr>
          <a:xfrm>
            <a:off x="629535" y="1611682"/>
            <a:ext cx="10761554" cy="2862322"/>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pPr marL="342900" indent="-342900">
              <a:buFont typeface="Arial" panose="020B0604020202020204" pitchFamily="34" charset="0"/>
              <a:buChar char="•"/>
            </a:pPr>
            <a:r>
              <a:rPr lang="es-ES" dirty="0"/>
              <a:t>…</a:t>
            </a:r>
          </a:p>
          <a:p>
            <a:pPr marL="342900" indent="-342900">
              <a:buFont typeface="Arial" panose="020B0604020202020204" pitchFamily="34" charset="0"/>
              <a:buChar char="•"/>
            </a:pPr>
            <a:endParaRPr lang="es-ES" dirty="0"/>
          </a:p>
          <a:p>
            <a:pPr marL="342900" indent="-342900">
              <a:buFont typeface="Arial" panose="020B0604020202020204" pitchFamily="34" charset="0"/>
              <a:buChar char="•"/>
            </a:pPr>
            <a:r>
              <a:rPr lang="es-ES" dirty="0"/>
              <a:t>Esos </a:t>
            </a:r>
            <a:r>
              <a:rPr lang="es-ES" b="1" dirty="0"/>
              <a:t>paquetes de información</a:t>
            </a:r>
            <a:r>
              <a:rPr lang="es-ES" dirty="0"/>
              <a:t> viajarán a través de fibra óptica y cables de red que comunican los centrales y servidores intermedios del proveedor de Internet y de los proveedores intermedios que conectan todo el mundo con cables terrestres y submarinos.</a:t>
            </a:r>
          </a:p>
          <a:p>
            <a:pPr marL="342900" indent="-342900">
              <a:buFont typeface="Arial" panose="020B0604020202020204" pitchFamily="34" charset="0"/>
              <a:buChar char="•"/>
            </a:pPr>
            <a:endParaRPr lang="es-ES" dirty="0"/>
          </a:p>
          <a:p>
            <a:pPr marL="342900" indent="-342900">
              <a:buFont typeface="Arial" panose="020B0604020202020204" pitchFamily="34" charset="0"/>
              <a:buChar char="•"/>
            </a:pPr>
            <a:r>
              <a:rPr lang="es-ES" dirty="0"/>
              <a:t>Al llegar a su destino, un router recibirá esos datos, los enviará al </a:t>
            </a:r>
            <a:r>
              <a:rPr lang="es-ES" b="1" dirty="0"/>
              <a:t>servidor de destino </a:t>
            </a:r>
            <a:r>
              <a:rPr lang="es-ES" dirty="0"/>
              <a:t>y éste </a:t>
            </a:r>
            <a:r>
              <a:rPr lang="es-ES" b="1" dirty="0"/>
              <a:t>compondrá el vídeo </a:t>
            </a:r>
            <a:r>
              <a:rPr lang="es-ES" dirty="0"/>
              <a:t>a partir de los paquetes de datos recibidos. Y publicará el vídeo en Instagram siguiendo las instrucciones con las que fue programado.</a:t>
            </a:r>
            <a:endParaRPr lang="es-CO" dirty="0"/>
          </a:p>
        </p:txBody>
      </p:sp>
    </p:spTree>
    <p:extLst>
      <p:ext uri="{BB962C8B-B14F-4D97-AF65-F5344CB8AC3E}">
        <p14:creationId xmlns:p14="http://schemas.microsoft.com/office/powerpoint/2010/main" val="3642383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8086448"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[Red mundial de cables submarinos]</a:t>
            </a:r>
            <a:endParaRPr sz="2400" dirty="0">
              <a:solidFill>
                <a:srgbClr val="08287C"/>
              </a:solidFill>
              <a:latin typeface="Arial"/>
              <a:ea typeface="Arial"/>
              <a:cs typeface="Arial"/>
              <a:sym typeface="Arial"/>
            </a:endParaRPr>
          </a:p>
        </p:txBody>
      </p:sp>
      <p:sp>
        <p:nvSpPr>
          <p:cNvPr id="4" name="CuadroTexto 3">
            <a:extLst>
              <a:ext uri="{FF2B5EF4-FFF2-40B4-BE49-F238E27FC236}">
                <a16:creationId xmlns:a16="http://schemas.microsoft.com/office/drawing/2014/main" id="{E301AAB6-A860-8F02-BEC1-B7097C6BE11D}"/>
              </a:ext>
            </a:extLst>
          </p:cNvPr>
          <p:cNvSpPr txBox="1"/>
          <p:nvPr/>
        </p:nvSpPr>
        <p:spPr>
          <a:xfrm>
            <a:off x="629535" y="1611682"/>
            <a:ext cx="10761554" cy="400110"/>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pPr marL="342900" indent="-342900">
              <a:buFont typeface="Arial" panose="020B0604020202020204" pitchFamily="34" charset="0"/>
              <a:buChar char="•"/>
            </a:pPr>
            <a:r>
              <a:rPr lang="es-CO" dirty="0">
                <a:hlinkClick r:id="rId3"/>
              </a:rPr>
              <a:t>https://www.submarinecablemap.com</a:t>
            </a:r>
            <a:r>
              <a:rPr lang="es-CO" dirty="0"/>
              <a:t> </a:t>
            </a:r>
          </a:p>
        </p:txBody>
      </p:sp>
      <p:pic>
        <p:nvPicPr>
          <p:cNvPr id="3" name="Imagen 2">
            <a:extLst>
              <a:ext uri="{FF2B5EF4-FFF2-40B4-BE49-F238E27FC236}">
                <a16:creationId xmlns:a16="http://schemas.microsoft.com/office/drawing/2014/main" id="{724AB67E-5194-8D1B-91B3-2F0B99E551F7}"/>
              </a:ext>
            </a:extLst>
          </p:cNvPr>
          <p:cNvPicPr>
            <a:picLocks noChangeAspect="1"/>
          </p:cNvPicPr>
          <p:nvPr/>
        </p:nvPicPr>
        <p:blipFill rotWithShape="1">
          <a:blip r:embed="rId4"/>
          <a:srcRect l="51701" t="10710" r="905" b="5319"/>
          <a:stretch/>
        </p:blipFill>
        <p:spPr>
          <a:xfrm>
            <a:off x="2185481" y="2337648"/>
            <a:ext cx="7821038" cy="3897353"/>
          </a:xfrm>
          <a:prstGeom prst="rect">
            <a:avLst/>
          </a:prstGeom>
        </p:spPr>
      </p:pic>
    </p:spTree>
    <p:extLst>
      <p:ext uri="{BB962C8B-B14F-4D97-AF65-F5344CB8AC3E}">
        <p14:creationId xmlns:p14="http://schemas.microsoft.com/office/powerpoint/2010/main" val="4209912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105"/>
        <p:cNvGrpSpPr/>
        <p:nvPr/>
      </p:nvGrpSpPr>
      <p:grpSpPr>
        <a:xfrm>
          <a:off x="0" y="0"/>
          <a:ext cx="0" cy="0"/>
          <a:chOff x="0" y="0"/>
          <a:chExt cx="0" cy="0"/>
        </a:xfrm>
      </p:grpSpPr>
      <p:cxnSp>
        <p:nvCxnSpPr>
          <p:cNvPr id="107" name="Google Shape;107;p2"/>
          <p:cNvCxnSpPr/>
          <p:nvPr/>
        </p:nvCxnSpPr>
        <p:spPr>
          <a:xfrm>
            <a:off x="-15224" y="1210009"/>
            <a:ext cx="4572000" cy="0"/>
          </a:xfrm>
          <a:prstGeom prst="straightConnector1">
            <a:avLst/>
          </a:prstGeom>
          <a:noFill/>
          <a:ln w="9525" cap="flat" cmpd="sng">
            <a:solidFill>
              <a:srgbClr val="FF6C1B"/>
            </a:solidFill>
            <a:prstDash val="solid"/>
            <a:miter lim="800000"/>
            <a:headEnd type="none" w="sm" len="sm"/>
            <a:tailEnd type="oval" w="med" len="med"/>
          </a:ln>
        </p:spPr>
      </p:cxnSp>
      <p:sp>
        <p:nvSpPr>
          <p:cNvPr id="108" name="Google Shape;108;p2"/>
          <p:cNvSpPr/>
          <p:nvPr/>
        </p:nvSpPr>
        <p:spPr>
          <a:xfrm>
            <a:off x="629535" y="622999"/>
            <a:ext cx="9526142" cy="58473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s-ES" sz="3200" b="1" dirty="0">
                <a:solidFill>
                  <a:srgbClr val="08287C"/>
                </a:solidFill>
              </a:rPr>
              <a:t>Las tecnologías que hacen posible Internet</a:t>
            </a:r>
            <a:endParaRPr sz="2400" dirty="0">
              <a:solidFill>
                <a:srgbClr val="08287C"/>
              </a:solidFill>
              <a:latin typeface="Arial"/>
              <a:ea typeface="Arial"/>
              <a:cs typeface="Arial"/>
              <a:sym typeface="Arial"/>
            </a:endParaRPr>
          </a:p>
        </p:txBody>
      </p:sp>
      <p:sp>
        <p:nvSpPr>
          <p:cNvPr id="2" name="CuadroTexto 1">
            <a:extLst>
              <a:ext uri="{FF2B5EF4-FFF2-40B4-BE49-F238E27FC236}">
                <a16:creationId xmlns:a16="http://schemas.microsoft.com/office/drawing/2014/main" id="{BFFEED3E-1BD6-97B9-E17B-9A83F3C42779}"/>
              </a:ext>
            </a:extLst>
          </p:cNvPr>
          <p:cNvSpPr txBox="1"/>
          <p:nvPr/>
        </p:nvSpPr>
        <p:spPr>
          <a:xfrm>
            <a:off x="629535" y="1611682"/>
            <a:ext cx="10761554" cy="4093428"/>
          </a:xfrm>
          <a:prstGeom prst="rect">
            <a:avLst/>
          </a:prstGeom>
          <a:noFill/>
        </p:spPr>
        <p:txBody>
          <a:bodyPr wrap="square">
            <a:spAutoFit/>
          </a:bodyPr>
          <a:lstStyle>
            <a:defPPr marR="0" lvl="0" algn="l" rtl="0">
              <a:lnSpc>
                <a:spcPct val="100000"/>
              </a:lnSpc>
              <a:spcBef>
                <a:spcPts val="0"/>
              </a:spcBef>
              <a:spcAft>
                <a:spcPts val="0"/>
              </a:spcAft>
              <a:defRPr/>
            </a:defPPr>
            <a:lvl1pPr algn="just">
              <a:defRPr sz="2000"/>
            </a:lvl1pPr>
          </a:lstStyle>
          <a:p>
            <a:r>
              <a:rPr lang="es-ES" dirty="0"/>
              <a:t>Describir Internet no resulta fácil porque hay muchos elementos implicados más allá de la definición de </a:t>
            </a:r>
            <a:r>
              <a:rPr lang="es-ES" b="1" dirty="0"/>
              <a:t>red informática mundial</a:t>
            </a:r>
            <a:r>
              <a:rPr lang="es-ES" dirty="0"/>
              <a:t>. Además, la parte técnica complica todavía más la explicación, ya que para que Internet funcione son necesarios </a:t>
            </a:r>
            <a:r>
              <a:rPr lang="es-ES" b="1" dirty="0"/>
              <a:t>multitud de protocolos </a:t>
            </a:r>
            <a:r>
              <a:rPr lang="es-ES" dirty="0"/>
              <a:t>y </a:t>
            </a:r>
            <a:r>
              <a:rPr lang="es-ES" b="1" dirty="0"/>
              <a:t>tecnologías</a:t>
            </a:r>
            <a:r>
              <a:rPr lang="es-ES" dirty="0"/>
              <a:t> que para el usuario medio pasan desapercibidos:</a:t>
            </a:r>
          </a:p>
          <a:p>
            <a:endParaRPr lang="es-ES" dirty="0"/>
          </a:p>
          <a:p>
            <a:pPr marL="342900" indent="-342900">
              <a:buFont typeface="Arial" panose="020B0604020202020204" pitchFamily="34" charset="0"/>
              <a:buChar char="•"/>
            </a:pPr>
            <a:r>
              <a:rPr lang="es-ES" b="1" dirty="0"/>
              <a:t>TCP/IP</a:t>
            </a:r>
          </a:p>
          <a:p>
            <a:pPr marL="342900" indent="-342900">
              <a:buFont typeface="Arial" panose="020B0604020202020204" pitchFamily="34" charset="0"/>
              <a:buChar char="•"/>
            </a:pPr>
            <a:r>
              <a:rPr lang="es-ES" dirty="0"/>
              <a:t>MAC</a:t>
            </a:r>
          </a:p>
          <a:p>
            <a:pPr marL="342900" indent="-342900">
              <a:buFont typeface="Arial" panose="020B0604020202020204" pitchFamily="34" charset="0"/>
              <a:buChar char="•"/>
            </a:pPr>
            <a:r>
              <a:rPr lang="es-ES" dirty="0"/>
              <a:t>DNS</a:t>
            </a:r>
          </a:p>
          <a:p>
            <a:pPr marL="342900" indent="-342900">
              <a:buFont typeface="Arial" panose="020B0604020202020204" pitchFamily="34" charset="0"/>
              <a:buChar char="•"/>
            </a:pPr>
            <a:r>
              <a:rPr lang="es-ES" dirty="0"/>
              <a:t>URL</a:t>
            </a:r>
          </a:p>
          <a:p>
            <a:pPr marL="342900" indent="-342900">
              <a:buFont typeface="Arial" panose="020B0604020202020204" pitchFamily="34" charset="0"/>
              <a:buChar char="•"/>
            </a:pPr>
            <a:r>
              <a:rPr lang="es-ES" dirty="0"/>
              <a:t>DHCP</a:t>
            </a:r>
          </a:p>
          <a:p>
            <a:pPr marL="342900" indent="-342900">
              <a:buFont typeface="Arial" panose="020B0604020202020204" pitchFamily="34" charset="0"/>
              <a:buChar char="•"/>
            </a:pPr>
            <a:r>
              <a:rPr lang="es-ES" dirty="0"/>
              <a:t>ISP</a:t>
            </a:r>
          </a:p>
          <a:p>
            <a:pPr marL="342900" indent="-342900">
              <a:buFont typeface="Arial" panose="020B0604020202020204" pitchFamily="34" charset="0"/>
              <a:buChar char="•"/>
            </a:pPr>
            <a:r>
              <a:rPr lang="es-ES" b="1" dirty="0"/>
              <a:t>HTTP</a:t>
            </a:r>
          </a:p>
          <a:p>
            <a:pPr marL="342900" indent="-342900">
              <a:buFont typeface="Arial" panose="020B0604020202020204" pitchFamily="34" charset="0"/>
              <a:buChar char="•"/>
            </a:pPr>
            <a:r>
              <a:rPr lang="es-ES" dirty="0"/>
              <a:t>CDN</a:t>
            </a:r>
          </a:p>
        </p:txBody>
      </p:sp>
    </p:spTree>
    <p:extLst>
      <p:ext uri="{BB962C8B-B14F-4D97-AF65-F5344CB8AC3E}">
        <p14:creationId xmlns:p14="http://schemas.microsoft.com/office/powerpoint/2010/main" val="1102480664"/>
      </p:ext>
    </p:extLst>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1410</TotalTime>
  <Words>1388</Words>
  <Application>Microsoft Office PowerPoint</Application>
  <PresentationFormat>Panorámica</PresentationFormat>
  <Paragraphs>92</Paragraphs>
  <Slides>28</Slides>
  <Notes>28</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28</vt:i4>
      </vt:variant>
    </vt:vector>
  </HeadingPairs>
  <TitlesOfParts>
    <vt:vector size="31" baseType="lpstr">
      <vt:lpstr>Arial</vt:lpstr>
      <vt:lpstr>Calibri</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User</dc:creator>
  <cp:lastModifiedBy>Norbey Danilo Muñoz Cañon</cp:lastModifiedBy>
  <cp:revision>17</cp:revision>
  <dcterms:created xsi:type="dcterms:W3CDTF">2021-11-22T19:41:18Z</dcterms:created>
  <dcterms:modified xsi:type="dcterms:W3CDTF">2023-08-29T03:37:35Z</dcterms:modified>
</cp:coreProperties>
</file>